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703" r:id="rId2"/>
  </p:sldMasterIdLst>
  <p:notesMasterIdLst>
    <p:notesMasterId r:id="rId8"/>
  </p:notesMasterIdLst>
  <p:sldIdLst>
    <p:sldId id="3964" r:id="rId3"/>
    <p:sldId id="3965" r:id="rId4"/>
    <p:sldId id="398" r:id="rId5"/>
    <p:sldId id="3962" r:id="rId6"/>
    <p:sldId id="38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070"/>
    <a:srgbClr val="005F71"/>
    <a:srgbClr val="5EC8D9"/>
    <a:srgbClr val="099AAD"/>
    <a:srgbClr val="CD3463"/>
    <a:srgbClr val="8EBDC3"/>
    <a:srgbClr val="E18431"/>
    <a:srgbClr val="EC9C5B"/>
    <a:srgbClr val="D77CA0"/>
    <a:srgbClr val="00B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878"/>
  </p:normalViewPr>
  <p:slideViewPr>
    <p:cSldViewPr snapToGrid="0" snapToObjects="1">
      <p:cViewPr varScale="1">
        <p:scale>
          <a:sx n="50" d="100"/>
          <a:sy n="50" d="100"/>
        </p:scale>
        <p:origin x="388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6F2CB-C00C-884A-8AB4-61050F49405F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BF3C8-BD08-A048-866E-0CBBC6418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0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https://www.youtube.com/watch?v=ichH4FrWS4I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D06B-B0C6-481E-BDCE-12DC29FDAB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2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965B116-F996-4147-96C7-D2B6ADF76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55" t="49374" r="9157" b="21949"/>
          <a:stretch>
            <a:fillRect/>
          </a:stretch>
        </p:blipFill>
        <p:spPr>
          <a:xfrm>
            <a:off x="0" y="1"/>
            <a:ext cx="9802368" cy="6858000"/>
          </a:xfrm>
          <a:custGeom>
            <a:avLst/>
            <a:gdLst>
              <a:gd name="connsiteX0" fmla="*/ 0 w 9802368"/>
              <a:gd name="connsiteY0" fmla="*/ 0 h 6858000"/>
              <a:gd name="connsiteX1" fmla="*/ 9802368 w 9802368"/>
              <a:gd name="connsiteY1" fmla="*/ 0 h 6858000"/>
              <a:gd name="connsiteX2" fmla="*/ 9802368 w 9802368"/>
              <a:gd name="connsiteY2" fmla="*/ 6858000 h 6858000"/>
              <a:gd name="connsiteX3" fmla="*/ 0 w 9802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2368" h="6858000">
                <a:moveTo>
                  <a:pt x="0" y="0"/>
                </a:moveTo>
                <a:lnTo>
                  <a:pt x="9802368" y="0"/>
                </a:lnTo>
                <a:lnTo>
                  <a:pt x="980236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4456F23-BC94-7F47-9FD2-651A1B426E2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1"/>
            <a:ext cx="5672667" cy="5809114"/>
          </a:xfrm>
          <a:custGeom>
            <a:avLst/>
            <a:gdLst>
              <a:gd name="connsiteX0" fmla="*/ 0 w 6696917"/>
              <a:gd name="connsiteY0" fmla="*/ 0 h 6858001"/>
              <a:gd name="connsiteX1" fmla="*/ 6692901 w 6696917"/>
              <a:gd name="connsiteY1" fmla="*/ 0 h 6858001"/>
              <a:gd name="connsiteX2" fmla="*/ 6696917 w 6696917"/>
              <a:gd name="connsiteY2" fmla="*/ 158865 h 6858001"/>
              <a:gd name="connsiteX3" fmla="*/ 0 w 6696917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917" h="6858001">
                <a:moveTo>
                  <a:pt x="0" y="0"/>
                </a:moveTo>
                <a:lnTo>
                  <a:pt x="6692901" y="0"/>
                </a:lnTo>
                <a:lnTo>
                  <a:pt x="6696917" y="158865"/>
                </a:lnTo>
                <a:cubicBezTo>
                  <a:pt x="6696917" y="3858696"/>
                  <a:pt x="3698605" y="6858001"/>
                  <a:pt x="0" y="685800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844" y="3473201"/>
            <a:ext cx="5791200" cy="1442562"/>
          </a:xfrm>
        </p:spPr>
        <p:txBody>
          <a:bodyPr anchor="b"/>
          <a:lstStyle>
            <a:lvl1pPr algn="ctr"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98CC97D-C1E9-FE4C-9C31-F052B683F7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69" y="1721302"/>
            <a:ext cx="3680950" cy="9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98435-F4C7-3242-B4A1-B22106A651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72667" y="4916488"/>
            <a:ext cx="5792788" cy="88265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Presenter | Date</a:t>
            </a:r>
          </a:p>
        </p:txBody>
      </p:sp>
    </p:spTree>
    <p:extLst>
      <p:ext uri="{BB962C8B-B14F-4D97-AF65-F5344CB8AC3E}">
        <p14:creationId xmlns:p14="http://schemas.microsoft.com/office/powerpoint/2010/main" val="69046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5ED7DB-6699-6B6C-E936-05006A3BD8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0160" y="1312532"/>
            <a:ext cx="8067040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D8EAEF0-5C2D-4112-8BDE-EEA117059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313250"/>
            <a:ext cx="32004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EA8D984-AAA4-2E12-77E6-9D0A9B5BAA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880" y="3825846"/>
            <a:ext cx="3200400" cy="24197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63A9A8E-DF1F-6EFE-B529-1D90484B49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0160" y="1312532"/>
            <a:ext cx="8067040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5066EEE-E040-FD6D-5542-3B68BD259E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313250"/>
            <a:ext cx="32004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641A02D-4B7A-9F09-C396-117F7FA61B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880" y="3825846"/>
            <a:ext cx="3200400" cy="24197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6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Bullets">
    <p:bg>
      <p:bgPr>
        <a:gradFill>
          <a:gsLst>
            <a:gs pos="100000">
              <a:schemeClr val="accent1"/>
            </a:gs>
            <a:gs pos="6000">
              <a:schemeClr val="accent1">
                <a:alpha val="54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2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ld Bullets">
    <p:bg>
      <p:bgPr>
        <a:gradFill>
          <a:gsLst>
            <a:gs pos="100000">
              <a:srgbClr val="5EC8D9"/>
            </a:gs>
            <a:gs pos="6000">
              <a:srgbClr val="00BCD3">
                <a:alpha val="53725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01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ld Bullets">
    <p:bg>
      <p:bgPr>
        <a:gradFill>
          <a:gsLst>
            <a:gs pos="100000">
              <a:srgbClr val="CD3463">
                <a:alpha val="71000"/>
              </a:srgbClr>
            </a:gs>
            <a:gs pos="6000">
              <a:srgbClr val="D77CA0">
                <a:alpha val="53333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913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old Bullets">
    <p:bg>
      <p:bgPr>
        <a:gradFill>
          <a:gsLst>
            <a:gs pos="100000">
              <a:srgbClr val="8EBDC3">
                <a:alpha val="97647"/>
              </a:srgbClr>
            </a:gs>
            <a:gs pos="6000">
              <a:srgbClr val="005F71">
                <a:alpha val="43922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62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68631" y="2430219"/>
            <a:ext cx="4587451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4F6DB-7610-F7C5-13D6-EF5A4A0AE21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30315" y="2430219"/>
            <a:ext cx="4587451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63409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68631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901A9-671E-9947-8EE9-8C4EFD5B8F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76421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CC949A-FCD5-224D-86DA-0EAC22FD646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84211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0257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D91D-46C8-4441-87EF-56789DFA3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80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73345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901A9-671E-9947-8EE9-8C4EFD5B8F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6810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CC949A-FCD5-224D-86DA-0EAC22FD646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200276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65042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D91D-46C8-4441-87EF-56789DFA3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86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22352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901A9-671E-9947-8EE9-8C4EFD5B8F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12235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CC949A-FCD5-224D-86DA-0EAC22FD646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802118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1D4F3C-1384-9708-197B-F116166F0DC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632469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10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965B116-F996-4147-96C7-D2B6ADF76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55" t="49374" r="9157" b="21949"/>
          <a:stretch>
            <a:fillRect/>
          </a:stretch>
        </p:blipFill>
        <p:spPr>
          <a:xfrm>
            <a:off x="0" y="1"/>
            <a:ext cx="9802368" cy="6858000"/>
          </a:xfrm>
          <a:custGeom>
            <a:avLst/>
            <a:gdLst>
              <a:gd name="connsiteX0" fmla="*/ 0 w 9802368"/>
              <a:gd name="connsiteY0" fmla="*/ 0 h 6858000"/>
              <a:gd name="connsiteX1" fmla="*/ 9802368 w 9802368"/>
              <a:gd name="connsiteY1" fmla="*/ 0 h 6858000"/>
              <a:gd name="connsiteX2" fmla="*/ 9802368 w 9802368"/>
              <a:gd name="connsiteY2" fmla="*/ 6858000 h 6858000"/>
              <a:gd name="connsiteX3" fmla="*/ 0 w 9802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2368" h="6858000">
                <a:moveTo>
                  <a:pt x="0" y="0"/>
                </a:moveTo>
                <a:lnTo>
                  <a:pt x="9802368" y="0"/>
                </a:lnTo>
                <a:lnTo>
                  <a:pt x="980236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844" y="3473201"/>
            <a:ext cx="5791200" cy="1442562"/>
          </a:xfrm>
        </p:spPr>
        <p:txBody>
          <a:bodyPr anchor="b"/>
          <a:lstStyle>
            <a:lvl1pPr algn="ctr"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98435-F4C7-3242-B4A1-B22106A651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72667" y="4916488"/>
            <a:ext cx="5792788" cy="88265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Presenter | Date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E3E01C6-2857-516B-F44A-F8322C6BA5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2523" y="846711"/>
            <a:ext cx="3494217" cy="25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20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Pu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B3BABE1-DB2D-8544-9C3C-01AB3A8BB64B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77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20122FF-99CF-7042-9878-EDCF3A754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999" t="39422" b="15243"/>
          <a:stretch>
            <a:fillRect/>
          </a:stretch>
        </p:blipFill>
        <p:spPr>
          <a:xfrm>
            <a:off x="1" y="0"/>
            <a:ext cx="4387079" cy="6858000"/>
          </a:xfrm>
          <a:custGeom>
            <a:avLst/>
            <a:gdLst>
              <a:gd name="connsiteX0" fmla="*/ 0 w 4387079"/>
              <a:gd name="connsiteY0" fmla="*/ 0 h 6858000"/>
              <a:gd name="connsiteX1" fmla="*/ 4387079 w 4387079"/>
              <a:gd name="connsiteY1" fmla="*/ 0 h 6858000"/>
              <a:gd name="connsiteX2" fmla="*/ 4387079 w 4387079"/>
              <a:gd name="connsiteY2" fmla="*/ 6858000 h 6858000"/>
              <a:gd name="connsiteX3" fmla="*/ 0 w 43870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7079" h="6858000">
                <a:moveTo>
                  <a:pt x="0" y="0"/>
                </a:moveTo>
                <a:lnTo>
                  <a:pt x="4387079" y="0"/>
                </a:lnTo>
                <a:lnTo>
                  <a:pt x="438707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959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0424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3889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7354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96000">
                <a:schemeClr val="accent5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3345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7127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00909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4ED8C-32B1-4142-8D4A-35F9E1E71AD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D8C8F-0040-E047-A0D6-69A494EA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7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s w/Pu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B3BABE1-DB2D-8544-9C3C-01AB3A8BB64B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77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20122FF-99CF-7042-9878-EDCF3A754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999" t="39422" b="15243"/>
          <a:stretch>
            <a:fillRect/>
          </a:stretch>
        </p:blipFill>
        <p:spPr>
          <a:xfrm>
            <a:off x="1" y="0"/>
            <a:ext cx="4387079" cy="6858000"/>
          </a:xfrm>
          <a:custGeom>
            <a:avLst/>
            <a:gdLst>
              <a:gd name="connsiteX0" fmla="*/ 0 w 4387079"/>
              <a:gd name="connsiteY0" fmla="*/ 0 h 6858000"/>
              <a:gd name="connsiteX1" fmla="*/ 4387079 w 4387079"/>
              <a:gd name="connsiteY1" fmla="*/ 0 h 6858000"/>
              <a:gd name="connsiteX2" fmla="*/ 4387079 w 4387079"/>
              <a:gd name="connsiteY2" fmla="*/ 6858000 h 6858000"/>
              <a:gd name="connsiteX3" fmla="*/ 0 w 43870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7079" h="6858000">
                <a:moveTo>
                  <a:pt x="0" y="0"/>
                </a:moveTo>
                <a:lnTo>
                  <a:pt x="4387079" y="0"/>
                </a:lnTo>
                <a:lnTo>
                  <a:pt x="438707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00" y="2296983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95600" y="2296983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45172" y="2296983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1402" y="2315512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96000">
                <a:schemeClr val="accent5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574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053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9532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4ED8C-32B1-4142-8D4A-35F9E1E71AD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D8C8F-0040-E047-A0D6-69A494EA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9200B47-52E6-502A-D61B-9D9954710E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237632" y="2293254"/>
            <a:ext cx="1905000" cy="1903412"/>
          </a:xfrm>
          <a:prstGeom prst="ellipse">
            <a:avLst/>
          </a:prstGeom>
          <a:solidFill>
            <a:srgbClr val="005F7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6291C7B-1661-AAAF-756A-05FFC2915D6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01163" y="441493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6316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1E8E34F-18B7-A24B-A25A-062C102C0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004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508890" cy="3200400"/>
          </a:xfrm>
          <a:gradFill flip="none" rotWithShape="1">
            <a:gsLst>
              <a:gs pos="1000">
                <a:schemeClr val="tx1">
                  <a:alpha val="4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822960" rIns="365760" bIns="731520"/>
          <a:lstStyle>
            <a:lvl1pPr algn="l"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959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0424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3889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7354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3345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7127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00909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47DD5-8FB1-8D40-A2EB-14C898AC4DB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67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26D8C5-9712-E84A-BB2C-3BBE0DFE0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555144" y="2546492"/>
            <a:ext cx="23110288" cy="8590503"/>
          </a:xfrm>
          <a:prstGeom prst="pie">
            <a:avLst>
              <a:gd name="adj1" fmla="val 16201733"/>
              <a:gd name="adj2" fmla="val 4193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86883" y="1600200"/>
            <a:ext cx="1828800" cy="1828800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5000">
                <a:schemeClr val="accent3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1876" y="1939714"/>
            <a:ext cx="1828800" cy="18288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6000">
                <a:schemeClr val="accent2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92073" y="2774147"/>
            <a:ext cx="1828800" cy="1828800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96000">
                <a:schemeClr val="accent1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08969" y="4294284"/>
            <a:ext cx="1828800" cy="1828800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F50B8A9-0EE6-0042-8DA8-E273F62B02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63710" y="1287334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85061B4-C500-E940-ACC5-F636E1C232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8386" y="1626848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B3E5BF8-D5AB-9B42-B5A2-95FC52066E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8266" y="2461281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4795E37-2C72-0B47-88E8-19F66566B0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84845" y="3981418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786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AA7318-4B95-1642-B042-3FF97C1F1D0E}"/>
              </a:ext>
            </a:extLst>
          </p:cNvPr>
          <p:cNvSpPr/>
          <p:nvPr userDrawn="1"/>
        </p:nvSpPr>
        <p:spPr>
          <a:xfrm>
            <a:off x="0" y="2184400"/>
            <a:ext cx="12192000" cy="3251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56CD4-F211-8544-B671-85D7DDA1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0D14-D472-834A-907E-A292C3698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FCE2CC75-1227-784D-92A4-19E9C862A8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606" y="1462875"/>
            <a:ext cx="4617944" cy="4705218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6000">
                <a:schemeClr val="accent3"/>
              </a:gs>
            </a:gsLst>
            <a:lin ang="16200000" scaled="1"/>
          </a:gra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“Large quote”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6191B2C-D267-7E4C-9D6D-0D6C862D1E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1750" y="2559574"/>
            <a:ext cx="4972050" cy="2586584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43141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AA7318-4B95-1642-B042-3FF97C1F1D0E}"/>
              </a:ext>
            </a:extLst>
          </p:cNvPr>
          <p:cNvSpPr/>
          <p:nvPr userDrawn="1"/>
        </p:nvSpPr>
        <p:spPr>
          <a:xfrm>
            <a:off x="0" y="2184400"/>
            <a:ext cx="12192000" cy="3251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56CD4-F211-8544-B671-85D7DDA1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0D14-D472-834A-907E-A292C3698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FCE2CC75-1227-784D-92A4-19E9C862A8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606" y="1462875"/>
            <a:ext cx="4617944" cy="4705218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6000">
                <a:schemeClr val="accent3"/>
              </a:gs>
            </a:gsLst>
            <a:lin ang="16200000" scaled="1"/>
          </a:gra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“Large quote”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6191B2C-D267-7E4C-9D6D-0D6C862D1E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1750" y="2559574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8D2FAE-CB02-8741-BFB7-E3583A5645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1750" y="3503216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B5E82AC-B3B9-6B43-83FD-40A9EE686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81750" y="4446859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5225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ycle/Part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D9561505-5F6A-D244-8387-4862D8ACD6A9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0249577-8D0D-4546-806C-61BECC2E35D5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83BB414-152A-AF45-A142-B68FFB1790D4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CE3A24B-CCEB-2F4E-9480-48BBE9B2E14D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1520568-38F2-0C4B-9ED7-C12B53C00378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1a">
            <a:extLst>
              <a:ext uri="{FF2B5EF4-FFF2-40B4-BE49-F238E27FC236}">
                <a16:creationId xmlns:a16="http://schemas.microsoft.com/office/drawing/2014/main" id="{19E6F05B-8FA1-D143-A989-09A83CC868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ED2BFAB3-482F-9F4E-9104-AF2EEF190D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9B82EF70-A5B6-4C4D-B8C6-804C71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466FAD3A-8A89-154E-AFE8-8E01414C80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C3B055E3-3C30-9F44-B714-27B4F16135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D4B70921-2F62-064B-9FAF-3C494F967E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9E22F628-F6CF-7747-BC40-A70AD1608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A420BA04-1483-EE4D-942C-3CA1D2DAE4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DD7A7972-B771-F041-96AD-75C791AD08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6D3C812E-816F-4A46-831D-BCFFF9CABC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BE8CD02A-3778-4B49-A460-13D35063B4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F0DE6985-5452-314D-B616-35E902A450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471EB496-C590-904B-A46C-3C73099F82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31A09A42-8B08-6D45-8DDF-7709E62BC7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E397AD2C-EF48-2844-AC41-BC52D2D64B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6F2D56D9-62F7-CB41-AF06-134C9B3DB7A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B4545B59-620C-F94B-BFB0-C47D83D260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58321F-29A1-D349-9B34-1565A3E7BA4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7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old Bullets">
    <p:bg>
      <p:bgPr>
        <a:gradFill>
          <a:gsLst>
            <a:gs pos="100000">
              <a:srgbClr val="8EBDC3">
                <a:alpha val="97647"/>
              </a:srgbClr>
            </a:gs>
            <a:gs pos="6000">
              <a:srgbClr val="005F71">
                <a:alpha val="43922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">
            <a:extLst>
              <a:ext uri="{FF2B5EF4-FFF2-40B4-BE49-F238E27FC236}">
                <a16:creationId xmlns:a16="http://schemas.microsoft.com/office/drawing/2014/main" id="{BCA7EB12-85A4-29F3-C309-F3627E063CD7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6C7C854-B246-5AEF-214A-88B677AE73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80018F3-2D41-D7AA-0DE9-C319D3BBAED0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8914966-C920-74A8-329D-FE4018298F96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488F174-9C0D-3B19-F5EF-E94A330E5545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1158661A-371A-5C4F-7F88-AB9E3F0F7DA4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1a">
            <a:extLst>
              <a:ext uri="{FF2B5EF4-FFF2-40B4-BE49-F238E27FC236}">
                <a16:creationId xmlns:a16="http://schemas.microsoft.com/office/drawing/2014/main" id="{A5625587-F337-4A34-3797-C1B1B0C68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ED14C8B3-F142-E6F9-D31B-6921C5B886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E05FD771-B056-B337-1693-3FE33AC7DE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7F527336-17B2-9B07-F0FF-5FB1822298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3A454C7F-BA5B-DA48-C870-A97434ED2C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DC385855-C0EE-9559-D100-99A5ABDFD6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4FF7802B-7C3E-3A57-4727-A5E08F6A5F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523C8F17-0103-FFBF-3F36-948D897354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5637BA51-C3C6-08A8-5A6D-821A0F6AAC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CE107A5A-E029-70CB-B7B0-64B6527D00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4638E22A-5CD4-E34A-847B-A636359C7D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E067191E-6BCA-229B-AAA0-AA8892C9B8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57005E79-A70C-48F8-7C73-CEE584CB80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D16126C-473E-9866-6C4D-778C5F5803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51FD4995-45ED-B0F0-6DA2-921DF4F743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67B87388-7FEE-ED9B-F82B-E0A848FA0C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8854B490-02AF-6458-0697-0C367B2578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37234970-0261-23BC-15BF-FF0EB115196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25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old Bullets">
    <p:bg>
      <p:bgPr>
        <a:gradFill>
          <a:gsLst>
            <a:gs pos="100000">
              <a:schemeClr val="accent1"/>
            </a:gs>
            <a:gs pos="6000">
              <a:schemeClr val="accent1">
                <a:alpha val="54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">
            <a:extLst>
              <a:ext uri="{FF2B5EF4-FFF2-40B4-BE49-F238E27FC236}">
                <a16:creationId xmlns:a16="http://schemas.microsoft.com/office/drawing/2014/main" id="{72DDA1E9-96E6-0AD2-73B2-20C38D3DA25C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9BA2C90-9AED-67F4-97B8-4A5E62A206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F72AF0A-936C-80D2-DF09-A9C66D76935A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61027CC-FC46-66FE-BF71-8140CACEF2C4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531D05F-FD10-988A-35DD-D4C9A0BBD7BA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FABBF319-2F97-A442-9271-737A707B8309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1a">
            <a:extLst>
              <a:ext uri="{FF2B5EF4-FFF2-40B4-BE49-F238E27FC236}">
                <a16:creationId xmlns:a16="http://schemas.microsoft.com/office/drawing/2014/main" id="{33B0C1D9-D767-4A6C-6B5D-C43F109675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4ACC8AF9-5EA8-C5C5-8AEA-B0F9B6FD1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3F07B25A-2C0A-E44C-616B-0B7D5467AD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8CC87DB9-80F4-E14F-5808-8259897591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F5A53B2-BCFC-9B39-9D94-F05A4E6647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3F015A9F-1FAE-2566-B8EA-50D2460349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0AAD0DD8-5DE0-47B8-61A5-4AD84E3F52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5987B0CF-DDEA-F894-B960-D46142BD20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9D18667D-C21B-7BF7-D1D4-0E07332F98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CBE60037-DAF7-9309-E834-38FA1C6C96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E18BF6A1-26ED-581B-053B-2B1A7BB8E4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24EF71F4-BC50-BAAD-7DC4-A539EC6F661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0644BEE0-697B-10BC-BB30-6FCAED0971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64EEC6A8-8E4D-0D54-7DEE-8FFED9B763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988572C0-F9FF-D55E-B65F-7D470391B31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160E312B-A4C4-FC3C-EDE4-E488A0D629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9D02F1C7-BCBF-DC04-6CBB-0A9CB92F43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ED3FAB5F-5060-939F-99D8-6089B30B655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32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old Bullets">
    <p:bg>
      <p:bgPr>
        <a:gradFill>
          <a:gsLst>
            <a:gs pos="100000">
              <a:srgbClr val="5EC8D9"/>
            </a:gs>
            <a:gs pos="6000">
              <a:srgbClr val="00BCD3">
                <a:alpha val="53725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">
            <a:extLst>
              <a:ext uri="{FF2B5EF4-FFF2-40B4-BE49-F238E27FC236}">
                <a16:creationId xmlns:a16="http://schemas.microsoft.com/office/drawing/2014/main" id="{54D749B6-93DA-1755-F496-D8D759F8344A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2243647-1E45-89A3-784F-7A96976559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F05E25DC-9A79-F0D6-4FD2-F97B6C38B88F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8EB98E6-4CB0-EB8A-660E-3B0C07C0352C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9299788-8D53-735E-6A68-73C166D24AE3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35120B9-8C5E-1D4B-E209-3652AABE48B4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1a">
            <a:extLst>
              <a:ext uri="{FF2B5EF4-FFF2-40B4-BE49-F238E27FC236}">
                <a16:creationId xmlns:a16="http://schemas.microsoft.com/office/drawing/2014/main" id="{A0CA81A9-E825-4D19-639A-8649595893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D035D98E-9FCD-5969-ED16-11760E21B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38B2018F-3605-79C3-0B68-7E25CF0E33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F2F4ED26-3C11-0950-2199-582D232C0B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66AE155A-222B-9AAB-2C35-0D00FB6DE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B4A852D9-9D18-E1F2-3FA4-D4D38D2F16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FD506A39-ABA8-71EB-8DCB-71A73A332B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989E07DB-202A-CCC4-0D7A-8855E36C16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F06B0AAB-B707-F9DF-1651-0EE9CD65E8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17274359-802C-216A-B7E3-D32849B8B1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029ECF11-F123-2526-849F-4A80640069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6CCDCD9C-9AD7-83F8-AAE6-4D7F56308F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FFCDBFD3-C073-DBFE-E7CF-2080B5BF9A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8FFD7B4F-8BB3-87FF-B89A-E7CE4165DB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1F30870A-DDFC-E422-E543-951C5AC595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8EC54FFC-CCD8-62F2-97DA-928D8D6C05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E88BA362-30F7-19D8-ECB1-BB27D85F5F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A4CAE567-510C-A06B-68AF-9E064BE2730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63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old Bullets">
    <p:bg>
      <p:bgPr>
        <a:gradFill>
          <a:gsLst>
            <a:gs pos="100000">
              <a:srgbClr val="CD3463">
                <a:alpha val="71000"/>
              </a:srgbClr>
            </a:gs>
            <a:gs pos="6000">
              <a:srgbClr val="D77CA0">
                <a:alpha val="53333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">
            <a:extLst>
              <a:ext uri="{FF2B5EF4-FFF2-40B4-BE49-F238E27FC236}">
                <a16:creationId xmlns:a16="http://schemas.microsoft.com/office/drawing/2014/main" id="{26D045B3-C077-1C99-6E6F-891A4A7FB17C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F7D84BC-35F0-9C04-AA11-E3F70943ED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0FC24236-DD71-E9B1-CFB9-47B57DCC7A80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CA005464-E111-EC09-0066-41019C5207C8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6C86EC1-7959-FD31-1EDC-A2F35705BAE5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8699AEB-D20B-D744-E833-27888102EBE3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1a">
            <a:extLst>
              <a:ext uri="{FF2B5EF4-FFF2-40B4-BE49-F238E27FC236}">
                <a16:creationId xmlns:a16="http://schemas.microsoft.com/office/drawing/2014/main" id="{66F3AC13-386D-7A37-240A-8AC79B6813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85EB128F-AD45-8BE6-F130-07F09A5F0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5FD4E0F1-642D-1266-9715-1DB4C46748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8B7386F9-B408-B887-9B8C-6B6BDD99CF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3DCC6175-FC3F-BEA8-662C-9741746DC8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3CE62D05-C185-FD29-BC9C-D3DE1AEEF4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96CE496E-F193-744C-3081-2A93CFD20E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123E99C7-927D-043E-0ACA-953319AED4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1DB9AC79-DA08-FF46-8723-AF248882DF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C3CA88A1-06A6-6F35-AD40-E4365D4F65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46A931FD-CAE0-7045-FD98-3F01261E11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AAA25EDB-2F44-1818-002E-6AB436149E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09BB4A1C-43F0-BFCE-B4F0-181BB7E82D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BE774AA7-54B6-98B9-3AD3-20B31210330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9BF98A31-7B1E-CCF5-D730-19F4314E46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56D1AB0A-C36D-E31A-D0AB-C26BE561B6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CAFC970B-6DE5-A92E-F0E3-33E1290922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8C467B22-3BAF-815D-4334-113016D7A6E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80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F16E8-9130-17A3-85C5-90C78B85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53F7-FB46-4451-948D-E2CB5FE539E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84BA5-1460-4AE4-E1BD-FAA99B28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5A9F5-6F97-DF3D-10E5-1F183B88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61513-CF32-4A1B-A28A-19EB961E0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69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999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16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781092-6ECA-9D80-F472-5E5F01B73F06}"/>
              </a:ext>
            </a:extLst>
          </p:cNvPr>
          <p:cNvSpPr/>
          <p:nvPr userDrawn="1"/>
        </p:nvSpPr>
        <p:spPr>
          <a:xfrm>
            <a:off x="10645541" y="5563402"/>
            <a:ext cx="1546459" cy="1294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93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5ED7DB-6699-6B6C-E936-05006A3BD8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3CB6C67-3259-4C46-DACA-0BF72421F0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9534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3800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0E6E37D-E923-4EF5-8C41-3A398ED4F5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9534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224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5ED7DB-6699-6B6C-E936-05006A3BD8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D8EAEF0-5C2D-4112-8BDE-EEA117059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9550" y="1313249"/>
            <a:ext cx="532765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32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A4DD3F-46C4-2013-236C-5742DA872C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9550" y="1313249"/>
            <a:ext cx="532765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0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8F1C4-6B3E-2C4D-B4F4-8C51CE79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BE56F-C08B-CA49-BE06-50A56CF35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880" y="1123950"/>
            <a:ext cx="11577320" cy="508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A2A58-6796-1642-B9E4-E3AE69DF5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1344"/>
            <a:ext cx="4114800" cy="217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CDE7F-5128-FD47-B491-4CA204B1C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4075" y="6561831"/>
            <a:ext cx="2743200" cy="217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CA2BFAC-24D0-D640-9F55-1CCC341DD7FC}"/>
              </a:ext>
            </a:extLst>
          </p:cNvPr>
          <p:cNvSpPr/>
          <p:nvPr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695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2" r:id="rId2"/>
    <p:sldLayoutId id="2147483680" r:id="rId3"/>
    <p:sldLayoutId id="2147483681" r:id="rId4"/>
    <p:sldLayoutId id="2147483711" r:id="rId5"/>
    <p:sldLayoutId id="2147483691" r:id="rId6"/>
    <p:sldLayoutId id="2147483689" r:id="rId7"/>
    <p:sldLayoutId id="2147483692" r:id="rId8"/>
    <p:sldLayoutId id="2147483690" r:id="rId9"/>
    <p:sldLayoutId id="2147483693" r:id="rId10"/>
    <p:sldLayoutId id="2147483694" r:id="rId11"/>
    <p:sldLayoutId id="2147483679" r:id="rId12"/>
    <p:sldLayoutId id="2147483686" r:id="rId13"/>
    <p:sldLayoutId id="2147483687" r:id="rId14"/>
    <p:sldLayoutId id="2147483688" r:id="rId15"/>
    <p:sldLayoutId id="2147483695" r:id="rId16"/>
    <p:sldLayoutId id="2147483683" r:id="rId17"/>
    <p:sldLayoutId id="2147483673" r:id="rId18"/>
    <p:sldLayoutId id="2147483684" r:id="rId19"/>
    <p:sldLayoutId id="2147483674" r:id="rId20"/>
    <p:sldLayoutId id="2147483701" r:id="rId21"/>
    <p:sldLayoutId id="2147483675" r:id="rId22"/>
    <p:sldLayoutId id="2147483676" r:id="rId23"/>
    <p:sldLayoutId id="2147483685" r:id="rId24"/>
    <p:sldLayoutId id="2147483677" r:id="rId25"/>
    <p:sldLayoutId id="2147483678" r:id="rId26"/>
    <p:sldLayoutId id="2147483697" r:id="rId27"/>
    <p:sldLayoutId id="2147483698" r:id="rId28"/>
    <p:sldLayoutId id="2147483699" r:id="rId29"/>
    <p:sldLayoutId id="2147483700" r:id="rId30"/>
    <p:sldLayoutId id="2147483702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56E814-7A94-5463-90D1-02BFCD8A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8CC5D-C019-C91D-7FD7-A8B20D9B1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BD6AE-23C3-1BC0-BBAF-B48FC979C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F14700-2B3F-4942-B687-7C2FB88EC65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F5F88-867E-FB78-A82A-335C2956D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A2049-9B38-AA14-9ABB-933A22E05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DDA8C7-B7C2-485A-9A3B-35B38B4E8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FA1BC-7E54-7F54-8A17-24C929BBF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EBFFB188-70B2-BAC3-79FD-935ABED1A1B3}"/>
              </a:ext>
            </a:extLst>
          </p:cNvPr>
          <p:cNvSpPr/>
          <p:nvPr/>
        </p:nvSpPr>
        <p:spPr>
          <a:xfrm>
            <a:off x="0" y="4699000"/>
            <a:ext cx="2463800" cy="2006600"/>
          </a:xfrm>
          <a:custGeom>
            <a:avLst/>
            <a:gdLst/>
            <a:ahLst/>
            <a:cxnLst/>
            <a:rect l="l" t="t" r="r" b="b"/>
            <a:pathLst>
              <a:path w="9222609" h="7866751">
                <a:moveTo>
                  <a:pt x="0" y="0"/>
                </a:moveTo>
                <a:lnTo>
                  <a:pt x="9222608" y="0"/>
                </a:lnTo>
                <a:lnTo>
                  <a:pt x="9222608" y="7866751"/>
                </a:lnTo>
                <a:lnTo>
                  <a:pt x="0" y="7866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76" b="-277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E95FFB-A9F4-CB53-D95E-C2BFDBE8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365125"/>
            <a:ext cx="8592695" cy="701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85070"/>
                </a:solidFill>
              </a:rPr>
              <a:t> Asian Inter District Meeting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94EF6D9-012B-FD6F-BAD1-BA493CC489C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916759" y="1539567"/>
            <a:ext cx="4358481" cy="45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4FBF6B-931C-3765-E700-9F97E5AD14A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65100" y="79113"/>
            <a:ext cx="11992175" cy="66997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D026E0-D75B-1421-5D60-9CCF7F1B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95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#ThisIsVancouver - See the Beauty in Everything (1)">
            <a:hlinkClick r:id="" action="ppaction://media"/>
            <a:extLst>
              <a:ext uri="{FF2B5EF4-FFF2-40B4-BE49-F238E27FC236}">
                <a16:creationId xmlns:a16="http://schemas.microsoft.com/office/drawing/2014/main" id="{B897C761-9695-156A-D559-3DA671D2A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2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FB3E2-20E2-1D1D-A64E-4D4AF4E8A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62AB7F0-2FC0-62CD-0925-09A345E5CCA4}"/>
              </a:ext>
            </a:extLst>
          </p:cNvPr>
          <p:cNvSpPr/>
          <p:nvPr/>
        </p:nvSpPr>
        <p:spPr>
          <a:xfrm>
            <a:off x="0" y="4699000"/>
            <a:ext cx="2463800" cy="2006600"/>
          </a:xfrm>
          <a:custGeom>
            <a:avLst/>
            <a:gdLst/>
            <a:ahLst/>
            <a:cxnLst/>
            <a:rect l="l" t="t" r="r" b="b"/>
            <a:pathLst>
              <a:path w="9222609" h="7866751">
                <a:moveTo>
                  <a:pt x="0" y="0"/>
                </a:moveTo>
                <a:lnTo>
                  <a:pt x="9222608" y="0"/>
                </a:lnTo>
                <a:lnTo>
                  <a:pt x="9222608" y="7866751"/>
                </a:lnTo>
                <a:lnTo>
                  <a:pt x="0" y="7866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76" b="-277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EE9A83-E472-3F90-0F0A-FB3D8B48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571" y="365125"/>
            <a:ext cx="7943524" cy="701675"/>
          </a:xfrm>
        </p:spPr>
        <p:txBody>
          <a:bodyPr/>
          <a:lstStyle/>
          <a:p>
            <a:r>
              <a:rPr lang="en-US" dirty="0">
                <a:solidFill>
                  <a:srgbClr val="185070"/>
                </a:solidFill>
              </a:rPr>
              <a:t>           Save the date!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7B380-DF44-8EEB-5B61-566774A665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19400" y="1193800"/>
            <a:ext cx="7416800" cy="49149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sz="4600" dirty="0"/>
              <a:t>Save the date and join me to celebrate our achievements and greet the new biennium with renewed passion to keep building a better world for women and girls!</a:t>
            </a:r>
          </a:p>
          <a:p>
            <a:pPr marL="0" indent="0" algn="ctr">
              <a:buNone/>
            </a:pPr>
            <a:endParaRPr lang="en-CA" sz="4600" dirty="0"/>
          </a:p>
          <a:p>
            <a:pPr marL="0" indent="0" algn="ctr">
              <a:buNone/>
            </a:pPr>
            <a:r>
              <a:rPr lang="en-CA" sz="4600" dirty="0"/>
              <a:t>See you in Vancouver!</a:t>
            </a:r>
          </a:p>
          <a:p>
            <a:pPr marL="0" indent="0" algn="ctr">
              <a:buNone/>
            </a:pPr>
            <a:endParaRPr lang="en-CA" sz="3300" dirty="0"/>
          </a:p>
          <a:p>
            <a:pPr marL="0" indent="0" algn="ctr">
              <a:buNone/>
            </a:pPr>
            <a:r>
              <a:rPr lang="en-CA" sz="3300" dirty="0"/>
              <a:t>www.zontaconvention.com</a:t>
            </a:r>
          </a:p>
        </p:txBody>
      </p:sp>
    </p:spTree>
    <p:extLst>
      <p:ext uri="{BB962C8B-B14F-4D97-AF65-F5344CB8AC3E}">
        <p14:creationId xmlns:p14="http://schemas.microsoft.com/office/powerpoint/2010/main" val="100607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DDCBDC-A2B9-E4E5-566C-A9AE92BED9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 b="-2044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74476E2-0C1C-AA25-8DAB-2755F15AB9DF}"/>
              </a:ext>
            </a:extLst>
          </p:cNvPr>
          <p:cNvSpPr/>
          <p:nvPr/>
        </p:nvSpPr>
        <p:spPr>
          <a:xfrm>
            <a:off x="2238095" y="-284340"/>
            <a:ext cx="7715810" cy="6419319"/>
          </a:xfrm>
          <a:custGeom>
            <a:avLst/>
            <a:gdLst/>
            <a:ahLst/>
            <a:cxnLst/>
            <a:rect l="l" t="t" r="r" b="b"/>
            <a:pathLst>
              <a:path w="9222609" h="7866751">
                <a:moveTo>
                  <a:pt x="0" y="0"/>
                </a:moveTo>
                <a:lnTo>
                  <a:pt x="9222608" y="0"/>
                </a:lnTo>
                <a:lnTo>
                  <a:pt x="9222608" y="7866751"/>
                </a:lnTo>
                <a:lnTo>
                  <a:pt x="0" y="7866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B3E0792-5E33-B886-F158-0FECC8E31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797" y="5847965"/>
            <a:ext cx="5782020" cy="13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5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1_Zonta">
  <a:themeElements>
    <a:clrScheme name="Zonta">
      <a:dk1>
        <a:srgbClr val="000000"/>
      </a:dk1>
      <a:lt1>
        <a:srgbClr val="FFFFFF"/>
      </a:lt1>
      <a:dk2>
        <a:srgbClr val="812325"/>
      </a:dk2>
      <a:lt2>
        <a:srgbClr val="A8A9A8"/>
      </a:lt2>
      <a:accent1>
        <a:srgbClr val="F8C96D"/>
      </a:accent1>
      <a:accent2>
        <a:srgbClr val="CE3364"/>
      </a:accent2>
      <a:accent3>
        <a:srgbClr val="00BBD4"/>
      </a:accent3>
      <a:accent4>
        <a:srgbClr val="946FAD"/>
      </a:accent4>
      <a:accent5>
        <a:srgbClr val="E3822F"/>
      </a:accent5>
      <a:accent6>
        <a:srgbClr val="005E72"/>
      </a:accent6>
      <a:hlink>
        <a:srgbClr val="1160AA"/>
      </a:hlink>
      <a:folHlink>
        <a:srgbClr val="8023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0" i="0" dirty="0">
            <a:solidFill>
              <a:schemeClr val="tx1"/>
            </a:solidFill>
            <a:latin typeface="Lato" panose="020F0502020204030203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9D2E89C43D397448AEB250699E4A93A" ma:contentTypeVersion="20" ma:contentTypeDescription="新しいドキュメントを作成します。" ma:contentTypeScope="" ma:versionID="e4432917c217bc316af234ecab1d79bb">
  <xsd:schema xmlns:xsd="http://www.w3.org/2001/XMLSchema" xmlns:xs="http://www.w3.org/2001/XMLSchema" xmlns:p="http://schemas.microsoft.com/office/2006/metadata/properties" xmlns:ns2="f3550e90-4819-46c0-91ad-0e08c728f6fe" xmlns:ns3="78186f32-bb56-499a-8241-03d2de0982d8" targetNamespace="http://schemas.microsoft.com/office/2006/metadata/properties" ma:root="true" ma:fieldsID="21f7163fbe6e7e7635b987118ad2088b" ns2:_="" ns3:_="">
    <xsd:import namespace="f3550e90-4819-46c0-91ad-0e08c728f6fe"/>
    <xsd:import namespace="78186f32-bb56-499a-8241-03d2de098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50e90-4819-46c0-91ad-0e08c728f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承認の状態" ma:internalName="_x627f__x8a8d__x306e__x72b6__x614b_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3321bb32-08fb-4944-882b-f4da82537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86f32-bb56-499a-8241-03d2de0982d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9c354c0-6910-4b5d-a963-fb61377bc44f}" ma:internalName="TaxCatchAll" ma:showField="CatchAllData" ma:web="78186f32-bb56-499a-8241-03d2de0982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186f32-bb56-499a-8241-03d2de0982d8" xsi:nil="true"/>
    <lcf76f155ced4ddcb4097134ff3c332f xmlns="f3550e90-4819-46c0-91ad-0e08c728f6fe">
      <Terms xmlns="http://schemas.microsoft.com/office/infopath/2007/PartnerControls"/>
    </lcf76f155ced4ddcb4097134ff3c332f>
    <_Flow_SignoffStatus xmlns="f3550e90-4819-46c0-91ad-0e08c728f6fe" xsi:nil="true"/>
  </documentManagement>
</p:properties>
</file>

<file path=customXml/itemProps1.xml><?xml version="1.0" encoding="utf-8"?>
<ds:datastoreItem xmlns:ds="http://schemas.openxmlformats.org/officeDocument/2006/customXml" ds:itemID="{FE209445-6ABD-4116-9F06-A705E3D87E39}"/>
</file>

<file path=customXml/itemProps2.xml><?xml version="1.0" encoding="utf-8"?>
<ds:datastoreItem xmlns:ds="http://schemas.openxmlformats.org/officeDocument/2006/customXml" ds:itemID="{6462E23D-974F-45B9-AD09-BC36D22F827E}"/>
</file>

<file path=customXml/itemProps3.xml><?xml version="1.0" encoding="utf-8"?>
<ds:datastoreItem xmlns:ds="http://schemas.openxmlformats.org/officeDocument/2006/customXml" ds:itemID="{69BB906A-C46E-4D30-8C94-AD98552139B4}"/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64</Words>
  <Application>Microsoft Office PowerPoint</Application>
  <PresentationFormat>Widescreen</PresentationFormat>
  <Paragraphs>11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Lato</vt:lpstr>
      <vt:lpstr>Lato Black</vt:lpstr>
      <vt:lpstr>1_Zonta</vt:lpstr>
      <vt:lpstr>Custom Design</vt:lpstr>
      <vt:lpstr> Asian Inter District Meeting </vt:lpstr>
      <vt:lpstr>PowerPoint Presentation</vt:lpstr>
      <vt:lpstr>PowerPoint Presentation</vt:lpstr>
      <vt:lpstr>           Save the date!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Johnston</dc:creator>
  <cp:lastModifiedBy>Lori Robinson</cp:lastModifiedBy>
  <cp:revision>15</cp:revision>
  <dcterms:created xsi:type="dcterms:W3CDTF">2021-05-11T22:50:38Z</dcterms:created>
  <dcterms:modified xsi:type="dcterms:W3CDTF">2025-03-26T11:09:53Z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0x01010029D2E89C43D397448AEB250699E4A93A</vt:lpwstr>
  </property>
</Properties>
</file>