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7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0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2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Slides/notesSlide17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tadata" ContentType="application/binary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8288000" cy="10287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4" roundtripDataSignature="AMtx7mjJ+M7lCZW5Ur6Nk3rDexZK50/8H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75" y="2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7" Type="http://schemas.openxmlformats.org/officeDocument/2006/relationships/theme" Target="theme/theme1.xml"/><Relationship Id="rId30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326b8facd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g3326b8facd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8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9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9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0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2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2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23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4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4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24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4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6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6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2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7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7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7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2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4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20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3" Type="http://schemas.openxmlformats.org/officeDocument/2006/relationships/image" Target="../media/image52.png"/><Relationship Id="rId7" Type="http://schemas.openxmlformats.org/officeDocument/2006/relationships/image" Target="../media/image5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11" Type="http://schemas.openxmlformats.org/officeDocument/2006/relationships/image" Target="../media/image59.jpg"/><Relationship Id="rId5" Type="http://schemas.openxmlformats.org/officeDocument/2006/relationships/image" Target="../media/image38.png"/><Relationship Id="rId10" Type="http://schemas.openxmlformats.org/officeDocument/2006/relationships/image" Target="../media/image58.jpg"/><Relationship Id="rId4" Type="http://schemas.openxmlformats.org/officeDocument/2006/relationships/image" Target="../media/image53.png"/><Relationship Id="rId9" Type="http://schemas.openxmlformats.org/officeDocument/2006/relationships/image" Target="../media/image5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pn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1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>
            <a:off x="15893957" y="-819247"/>
            <a:ext cx="4788085" cy="5256381"/>
          </a:xfrm>
          <a:custGeom>
            <a:avLst/>
            <a:gdLst/>
            <a:ahLst/>
            <a:cxnLst/>
            <a:rect l="l" t="t" r="r" b="b"/>
            <a:pathLst>
              <a:path w="4788085" h="5256381" extrusionOk="0">
                <a:moveTo>
                  <a:pt x="0" y="0"/>
                </a:moveTo>
                <a:lnTo>
                  <a:pt x="4788086" y="0"/>
                </a:lnTo>
                <a:lnTo>
                  <a:pt x="4788086" y="5256381"/>
                </a:lnTo>
                <a:lnTo>
                  <a:pt x="0" y="52563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85" name="Google Shape;85;p1"/>
          <p:cNvSpPr/>
          <p:nvPr/>
        </p:nvSpPr>
        <p:spPr>
          <a:xfrm>
            <a:off x="16306800" y="7039323"/>
            <a:ext cx="2682658" cy="3688654"/>
          </a:xfrm>
          <a:custGeom>
            <a:avLst/>
            <a:gdLst/>
            <a:ahLst/>
            <a:cxnLst/>
            <a:rect l="l" t="t" r="r" b="b"/>
            <a:pathLst>
              <a:path w="2682658" h="3688654" extrusionOk="0">
                <a:moveTo>
                  <a:pt x="0" y="0"/>
                </a:moveTo>
                <a:lnTo>
                  <a:pt x="2682658" y="0"/>
                </a:lnTo>
                <a:lnTo>
                  <a:pt x="2682658" y="3688655"/>
                </a:lnTo>
                <a:lnTo>
                  <a:pt x="0" y="36886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86" name="Google Shape;86;p1"/>
          <p:cNvSpPr/>
          <p:nvPr/>
        </p:nvSpPr>
        <p:spPr>
          <a:xfrm flipH="1">
            <a:off x="-2221312" y="3510310"/>
            <a:ext cx="5060979" cy="7462570"/>
          </a:xfrm>
          <a:custGeom>
            <a:avLst/>
            <a:gdLst/>
            <a:ahLst/>
            <a:cxnLst/>
            <a:rect l="l" t="t" r="r" b="b"/>
            <a:pathLst>
              <a:path w="5060979" h="7462570" extrusionOk="0">
                <a:moveTo>
                  <a:pt x="5060980" y="0"/>
                </a:moveTo>
                <a:lnTo>
                  <a:pt x="0" y="0"/>
                </a:lnTo>
                <a:lnTo>
                  <a:pt x="0" y="7462569"/>
                </a:lnTo>
                <a:lnTo>
                  <a:pt x="5060980" y="7462569"/>
                </a:lnTo>
                <a:lnTo>
                  <a:pt x="506098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87" name="Google Shape;87;p1"/>
          <p:cNvSpPr/>
          <p:nvPr/>
        </p:nvSpPr>
        <p:spPr>
          <a:xfrm>
            <a:off x="1875056" y="508533"/>
            <a:ext cx="1929223" cy="1816977"/>
          </a:xfrm>
          <a:custGeom>
            <a:avLst/>
            <a:gdLst/>
            <a:ahLst/>
            <a:cxnLst/>
            <a:rect l="l" t="t" r="r" b="b"/>
            <a:pathLst>
              <a:path w="1929223" h="1816977" extrusionOk="0">
                <a:moveTo>
                  <a:pt x="0" y="0"/>
                </a:moveTo>
                <a:lnTo>
                  <a:pt x="1929223" y="0"/>
                </a:lnTo>
                <a:lnTo>
                  <a:pt x="1929223" y="1816977"/>
                </a:lnTo>
                <a:lnTo>
                  <a:pt x="0" y="18169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88" name="Google Shape;88;p1"/>
          <p:cNvSpPr/>
          <p:nvPr/>
        </p:nvSpPr>
        <p:spPr>
          <a:xfrm>
            <a:off x="721663" y="6291608"/>
            <a:ext cx="1723793" cy="1899972"/>
          </a:xfrm>
          <a:custGeom>
            <a:avLst/>
            <a:gdLst/>
            <a:ahLst/>
            <a:cxnLst/>
            <a:rect l="l" t="t" r="r" b="b"/>
            <a:pathLst>
              <a:path w="1723793" h="1899972" extrusionOk="0">
                <a:moveTo>
                  <a:pt x="0" y="0"/>
                </a:moveTo>
                <a:lnTo>
                  <a:pt x="1723793" y="0"/>
                </a:lnTo>
                <a:lnTo>
                  <a:pt x="1723793" y="1899973"/>
                </a:lnTo>
                <a:lnTo>
                  <a:pt x="0" y="18999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89" name="Google Shape;89;p1"/>
          <p:cNvSpPr txBox="1"/>
          <p:nvPr/>
        </p:nvSpPr>
        <p:spPr>
          <a:xfrm>
            <a:off x="9724381" y="8181340"/>
            <a:ext cx="5723952" cy="462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99" b="1" i="0" u="none" strike="noStrike" cap="none">
              <a:solidFill>
                <a:srgbClr val="4F674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1"/>
          <p:cNvSpPr/>
          <p:nvPr/>
        </p:nvSpPr>
        <p:spPr>
          <a:xfrm>
            <a:off x="8826765" y="970767"/>
            <a:ext cx="634470" cy="692212"/>
          </a:xfrm>
          <a:custGeom>
            <a:avLst/>
            <a:gdLst/>
            <a:ahLst/>
            <a:cxnLst/>
            <a:rect l="l" t="t" r="r" b="b"/>
            <a:pathLst>
              <a:path w="845960" h="922949" extrusionOk="0">
                <a:moveTo>
                  <a:pt x="0" y="0"/>
                </a:moveTo>
                <a:lnTo>
                  <a:pt x="845960" y="0"/>
                </a:lnTo>
                <a:lnTo>
                  <a:pt x="845960" y="922949"/>
                </a:lnTo>
                <a:lnTo>
                  <a:pt x="0" y="9229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1" name="Google Shape;91;p1"/>
          <p:cNvSpPr txBox="1"/>
          <p:nvPr/>
        </p:nvSpPr>
        <p:spPr>
          <a:xfrm>
            <a:off x="932331" y="2665117"/>
            <a:ext cx="16423200" cy="45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Empowering Women and Girls through Education, Skills,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Global Connection</a:t>
            </a:r>
            <a:endParaRPr sz="96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1"/>
          <p:cNvSpPr txBox="1"/>
          <p:nvPr/>
        </p:nvSpPr>
        <p:spPr>
          <a:xfrm>
            <a:off x="3535050" y="7916700"/>
            <a:ext cx="11217900" cy="23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Seinan Jo Gakuin University </a:t>
            </a:r>
            <a:endParaRPr sz="51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Golden Z Club Hinako Yuda</a:t>
            </a:r>
            <a:endParaRPr sz="51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1"/>
        </a:solid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9"/>
          <p:cNvSpPr/>
          <p:nvPr/>
        </p:nvSpPr>
        <p:spPr>
          <a:xfrm>
            <a:off x="13622690" y="5046860"/>
            <a:ext cx="5959277" cy="6069633"/>
          </a:xfrm>
          <a:custGeom>
            <a:avLst/>
            <a:gdLst/>
            <a:ahLst/>
            <a:cxnLst/>
            <a:rect l="l" t="t" r="r" b="b"/>
            <a:pathLst>
              <a:path w="5959277" h="6069633" extrusionOk="0">
                <a:moveTo>
                  <a:pt x="0" y="0"/>
                </a:moveTo>
                <a:lnTo>
                  <a:pt x="5959277" y="0"/>
                </a:lnTo>
                <a:lnTo>
                  <a:pt x="5959277" y="6069633"/>
                </a:lnTo>
                <a:lnTo>
                  <a:pt x="0" y="60696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94" name="Google Shape;194;p9"/>
          <p:cNvSpPr/>
          <p:nvPr/>
        </p:nvSpPr>
        <p:spPr>
          <a:xfrm>
            <a:off x="14689316" y="7272146"/>
            <a:ext cx="3733969" cy="3972308"/>
          </a:xfrm>
          <a:custGeom>
            <a:avLst/>
            <a:gdLst/>
            <a:ahLst/>
            <a:cxnLst/>
            <a:rect l="l" t="t" r="r" b="b"/>
            <a:pathLst>
              <a:path w="3733969" h="3972308" extrusionOk="0">
                <a:moveTo>
                  <a:pt x="0" y="0"/>
                </a:moveTo>
                <a:lnTo>
                  <a:pt x="3733969" y="0"/>
                </a:lnTo>
                <a:lnTo>
                  <a:pt x="3733969" y="3972308"/>
                </a:lnTo>
                <a:lnTo>
                  <a:pt x="0" y="39723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95" name="Google Shape;195;p9"/>
          <p:cNvSpPr/>
          <p:nvPr/>
        </p:nvSpPr>
        <p:spPr>
          <a:xfrm>
            <a:off x="11946361" y="935947"/>
            <a:ext cx="2295642" cy="2162078"/>
          </a:xfrm>
          <a:custGeom>
            <a:avLst/>
            <a:gdLst/>
            <a:ahLst/>
            <a:cxnLst/>
            <a:rect l="l" t="t" r="r" b="b"/>
            <a:pathLst>
              <a:path w="2295642" h="2162078" extrusionOk="0">
                <a:moveTo>
                  <a:pt x="0" y="0"/>
                </a:moveTo>
                <a:lnTo>
                  <a:pt x="2295643" y="0"/>
                </a:lnTo>
                <a:lnTo>
                  <a:pt x="2295643" y="2162078"/>
                </a:lnTo>
                <a:lnTo>
                  <a:pt x="0" y="21620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96" name="Google Shape;196;p9"/>
          <p:cNvSpPr/>
          <p:nvPr/>
        </p:nvSpPr>
        <p:spPr>
          <a:xfrm>
            <a:off x="15175520" y="-214630"/>
            <a:ext cx="4167561" cy="6145197"/>
          </a:xfrm>
          <a:custGeom>
            <a:avLst/>
            <a:gdLst/>
            <a:ahLst/>
            <a:cxnLst/>
            <a:rect l="l" t="t" r="r" b="b"/>
            <a:pathLst>
              <a:path w="4167561" h="6145197" extrusionOk="0">
                <a:moveTo>
                  <a:pt x="0" y="0"/>
                </a:moveTo>
                <a:lnTo>
                  <a:pt x="4167560" y="0"/>
                </a:lnTo>
                <a:lnTo>
                  <a:pt x="4167560" y="6145197"/>
                </a:lnTo>
                <a:lnTo>
                  <a:pt x="0" y="61451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97" name="Google Shape;197;p9"/>
          <p:cNvSpPr/>
          <p:nvPr/>
        </p:nvSpPr>
        <p:spPr>
          <a:xfrm>
            <a:off x="11811148" y="8081677"/>
            <a:ext cx="2566068" cy="2874414"/>
          </a:xfrm>
          <a:custGeom>
            <a:avLst/>
            <a:gdLst/>
            <a:ahLst/>
            <a:cxnLst/>
            <a:rect l="l" t="t" r="r" b="b"/>
            <a:pathLst>
              <a:path w="2566068" h="2874414" extrusionOk="0">
                <a:moveTo>
                  <a:pt x="0" y="0"/>
                </a:moveTo>
                <a:lnTo>
                  <a:pt x="2566068" y="0"/>
                </a:lnTo>
                <a:lnTo>
                  <a:pt x="2566068" y="2874414"/>
                </a:lnTo>
                <a:lnTo>
                  <a:pt x="0" y="28744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98" name="Google Shape;198;p9"/>
          <p:cNvSpPr/>
          <p:nvPr/>
        </p:nvSpPr>
        <p:spPr>
          <a:xfrm>
            <a:off x="13520813" y="5143500"/>
            <a:ext cx="1442381" cy="1311255"/>
          </a:xfrm>
          <a:custGeom>
            <a:avLst/>
            <a:gdLst/>
            <a:ahLst/>
            <a:cxnLst/>
            <a:rect l="l" t="t" r="r" b="b"/>
            <a:pathLst>
              <a:path w="1442381" h="1311255" extrusionOk="0">
                <a:moveTo>
                  <a:pt x="0" y="0"/>
                </a:moveTo>
                <a:lnTo>
                  <a:pt x="1442381" y="0"/>
                </a:lnTo>
                <a:lnTo>
                  <a:pt x="1442381" y="1311255"/>
                </a:lnTo>
                <a:lnTo>
                  <a:pt x="0" y="13112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99" name="Google Shape;199;p9"/>
          <p:cNvSpPr txBox="1"/>
          <p:nvPr/>
        </p:nvSpPr>
        <p:spPr>
          <a:xfrm>
            <a:off x="1843019" y="1573292"/>
            <a:ext cx="12622687" cy="7140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Noto Sans Symbols"/>
              <a:buChar char="●"/>
            </a:pPr>
            <a:r>
              <a:rPr lang="en-US" sz="7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8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Event</a:t>
            </a:r>
            <a:endParaRPr/>
          </a:p>
          <a:p>
            <a:pPr marL="28575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Noto Sans Symbols"/>
              <a:buNone/>
            </a:pPr>
            <a:endParaRPr sz="8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558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Noto Sans Symbols"/>
              <a:buChar char="●"/>
            </a:pPr>
            <a:r>
              <a:rPr lang="en-US" sz="8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Study session</a:t>
            </a:r>
            <a:endParaRPr/>
          </a:p>
          <a:p>
            <a:pPr marL="28575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Noto Sans Symbols"/>
              <a:buNone/>
            </a:pPr>
            <a:endParaRPr sz="8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558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Noto Sans Symbols"/>
              <a:buChar char="●"/>
            </a:pPr>
            <a:r>
              <a:rPr lang="en-US" sz="8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Sharing information</a:t>
            </a:r>
            <a:endParaRPr/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BA9C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0"/>
          <p:cNvSpPr/>
          <p:nvPr/>
        </p:nvSpPr>
        <p:spPr>
          <a:xfrm>
            <a:off x="9144000" y="622568"/>
            <a:ext cx="3105925" cy="2620272"/>
          </a:xfrm>
          <a:custGeom>
            <a:avLst/>
            <a:gdLst/>
            <a:ahLst/>
            <a:cxnLst/>
            <a:rect l="l" t="t" r="r" b="b"/>
            <a:pathLst>
              <a:path w="3105925" h="2620272" extrusionOk="0">
                <a:moveTo>
                  <a:pt x="0" y="0"/>
                </a:moveTo>
                <a:lnTo>
                  <a:pt x="3105925" y="0"/>
                </a:lnTo>
                <a:lnTo>
                  <a:pt x="3105925" y="2620271"/>
                </a:lnTo>
                <a:lnTo>
                  <a:pt x="0" y="26202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5" name="Google Shape;205;p10"/>
          <p:cNvSpPr/>
          <p:nvPr/>
        </p:nvSpPr>
        <p:spPr>
          <a:xfrm rot="1053091">
            <a:off x="13703572" y="4813281"/>
            <a:ext cx="3557377" cy="4772091"/>
          </a:xfrm>
          <a:custGeom>
            <a:avLst/>
            <a:gdLst/>
            <a:ahLst/>
            <a:cxnLst/>
            <a:rect l="l" t="t" r="r" b="b"/>
            <a:pathLst>
              <a:path w="3557377" h="4772091" extrusionOk="0">
                <a:moveTo>
                  <a:pt x="0" y="0"/>
                </a:moveTo>
                <a:lnTo>
                  <a:pt x="3557377" y="0"/>
                </a:lnTo>
                <a:lnTo>
                  <a:pt x="3557377" y="4772091"/>
                </a:lnTo>
                <a:lnTo>
                  <a:pt x="0" y="47720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206" name="Google Shape;206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49000" y="-876300"/>
            <a:ext cx="7239000" cy="723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9589" y="4405291"/>
            <a:ext cx="5708705" cy="5708705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10"/>
          <p:cNvSpPr/>
          <p:nvPr/>
        </p:nvSpPr>
        <p:spPr>
          <a:xfrm>
            <a:off x="1295400" y="1632953"/>
            <a:ext cx="7610475" cy="3434198"/>
          </a:xfrm>
          <a:prstGeom prst="cloud">
            <a:avLst/>
          </a:prstGeom>
          <a:solidFill>
            <a:srgbClr val="C4BD97"/>
          </a:solidFill>
          <a:ln w="25400" cap="flat" cmpd="sng">
            <a:solidFill>
              <a:srgbClr val="2136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>
                <a:solidFill>
                  <a:srgbClr val="4F6128"/>
                </a:solidFill>
                <a:latin typeface="Calibri"/>
                <a:ea typeface="Calibri"/>
                <a:cs typeface="Calibri"/>
                <a:sym typeface="Calibri"/>
              </a:rPr>
              <a:t>Improve motivation</a:t>
            </a:r>
            <a:endParaRPr sz="6600" b="1">
              <a:solidFill>
                <a:srgbClr val="4F612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10"/>
          <p:cNvSpPr/>
          <p:nvPr/>
        </p:nvSpPr>
        <p:spPr>
          <a:xfrm>
            <a:off x="6388251" y="5676900"/>
            <a:ext cx="7277952" cy="3508824"/>
          </a:xfrm>
          <a:prstGeom prst="cloud">
            <a:avLst/>
          </a:prstGeom>
          <a:solidFill>
            <a:srgbClr val="C4BD97"/>
          </a:solidFill>
          <a:ln w="25400" cap="flat" cmpd="sng">
            <a:solidFill>
              <a:srgbClr val="2136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>
                <a:solidFill>
                  <a:srgbClr val="4F6128"/>
                </a:solidFill>
                <a:latin typeface="Calibri"/>
                <a:ea typeface="Calibri"/>
                <a:cs typeface="Calibri"/>
                <a:sym typeface="Calibri"/>
              </a:rPr>
              <a:t>Exchange Opportunity</a:t>
            </a:r>
            <a:endParaRPr sz="6600" b="1">
              <a:solidFill>
                <a:srgbClr val="4F612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CD7"/>
        </a:solid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1"/>
          <p:cNvSpPr txBox="1"/>
          <p:nvPr/>
        </p:nvSpPr>
        <p:spPr>
          <a:xfrm>
            <a:off x="4175691" y="3379420"/>
            <a:ext cx="9936617" cy="1629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125" b="1">
              <a:solidFill>
                <a:srgbClr val="4F674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11"/>
          <p:cNvSpPr/>
          <p:nvPr/>
        </p:nvSpPr>
        <p:spPr>
          <a:xfrm>
            <a:off x="13412356" y="8749996"/>
            <a:ext cx="5277691" cy="5405456"/>
          </a:xfrm>
          <a:custGeom>
            <a:avLst/>
            <a:gdLst/>
            <a:ahLst/>
            <a:cxnLst/>
            <a:rect l="l" t="t" r="r" b="b"/>
            <a:pathLst>
              <a:path w="5277691" h="5405456" extrusionOk="0">
                <a:moveTo>
                  <a:pt x="0" y="0"/>
                </a:moveTo>
                <a:lnTo>
                  <a:pt x="5277691" y="0"/>
                </a:lnTo>
                <a:lnTo>
                  <a:pt x="5277691" y="5405456"/>
                </a:lnTo>
                <a:lnTo>
                  <a:pt x="0" y="54054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16" name="Google Shape;216;p11"/>
          <p:cNvSpPr/>
          <p:nvPr/>
        </p:nvSpPr>
        <p:spPr>
          <a:xfrm>
            <a:off x="15590427" y="6880586"/>
            <a:ext cx="3337747" cy="3738820"/>
          </a:xfrm>
          <a:custGeom>
            <a:avLst/>
            <a:gdLst/>
            <a:ahLst/>
            <a:cxnLst/>
            <a:rect l="l" t="t" r="r" b="b"/>
            <a:pathLst>
              <a:path w="3337747" h="3738820" extrusionOk="0">
                <a:moveTo>
                  <a:pt x="0" y="0"/>
                </a:moveTo>
                <a:lnTo>
                  <a:pt x="3337746" y="0"/>
                </a:lnTo>
                <a:lnTo>
                  <a:pt x="3337746" y="3738820"/>
                </a:lnTo>
                <a:lnTo>
                  <a:pt x="0" y="37388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17" name="Google Shape;217;p11"/>
          <p:cNvSpPr/>
          <p:nvPr/>
        </p:nvSpPr>
        <p:spPr>
          <a:xfrm>
            <a:off x="-1200020" y="6639060"/>
            <a:ext cx="4457439" cy="5979492"/>
          </a:xfrm>
          <a:custGeom>
            <a:avLst/>
            <a:gdLst/>
            <a:ahLst/>
            <a:cxnLst/>
            <a:rect l="l" t="t" r="r" b="b"/>
            <a:pathLst>
              <a:path w="4457439" h="5979492" extrusionOk="0">
                <a:moveTo>
                  <a:pt x="0" y="0"/>
                </a:moveTo>
                <a:lnTo>
                  <a:pt x="4457440" y="0"/>
                </a:lnTo>
                <a:lnTo>
                  <a:pt x="4457440" y="5979492"/>
                </a:lnTo>
                <a:lnTo>
                  <a:pt x="0" y="59794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18" name="Google Shape;218;p11"/>
          <p:cNvSpPr/>
          <p:nvPr/>
        </p:nvSpPr>
        <p:spPr>
          <a:xfrm>
            <a:off x="2322805" y="8680319"/>
            <a:ext cx="2808145" cy="2772405"/>
          </a:xfrm>
          <a:custGeom>
            <a:avLst/>
            <a:gdLst/>
            <a:ahLst/>
            <a:cxnLst/>
            <a:rect l="l" t="t" r="r" b="b"/>
            <a:pathLst>
              <a:path w="2808145" h="2772405" extrusionOk="0">
                <a:moveTo>
                  <a:pt x="0" y="0"/>
                </a:moveTo>
                <a:lnTo>
                  <a:pt x="2808145" y="0"/>
                </a:lnTo>
                <a:lnTo>
                  <a:pt x="2808145" y="2772405"/>
                </a:lnTo>
                <a:lnTo>
                  <a:pt x="0" y="27724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19" name="Google Shape;219;p11"/>
          <p:cNvSpPr/>
          <p:nvPr/>
        </p:nvSpPr>
        <p:spPr>
          <a:xfrm>
            <a:off x="1028700" y="4283975"/>
            <a:ext cx="1448079" cy="1363827"/>
          </a:xfrm>
          <a:custGeom>
            <a:avLst/>
            <a:gdLst/>
            <a:ahLst/>
            <a:cxnLst/>
            <a:rect l="l" t="t" r="r" b="b"/>
            <a:pathLst>
              <a:path w="1448079" h="1363827" extrusionOk="0">
                <a:moveTo>
                  <a:pt x="0" y="0"/>
                </a:moveTo>
                <a:lnTo>
                  <a:pt x="1448079" y="0"/>
                </a:lnTo>
                <a:lnTo>
                  <a:pt x="1448079" y="1363827"/>
                </a:lnTo>
                <a:lnTo>
                  <a:pt x="0" y="13638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0" name="Google Shape;220;p11"/>
          <p:cNvSpPr/>
          <p:nvPr/>
        </p:nvSpPr>
        <p:spPr>
          <a:xfrm>
            <a:off x="2124054" y="-804162"/>
            <a:ext cx="3006896" cy="2733541"/>
          </a:xfrm>
          <a:custGeom>
            <a:avLst/>
            <a:gdLst/>
            <a:ahLst/>
            <a:cxnLst/>
            <a:rect l="l" t="t" r="r" b="b"/>
            <a:pathLst>
              <a:path w="3006896" h="2733541" extrusionOk="0">
                <a:moveTo>
                  <a:pt x="0" y="0"/>
                </a:moveTo>
                <a:lnTo>
                  <a:pt x="3006896" y="0"/>
                </a:lnTo>
                <a:lnTo>
                  <a:pt x="3006896" y="2733541"/>
                </a:lnTo>
                <a:lnTo>
                  <a:pt x="0" y="27335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1" name="Google Shape;221;p11"/>
          <p:cNvSpPr/>
          <p:nvPr/>
        </p:nvSpPr>
        <p:spPr>
          <a:xfrm>
            <a:off x="16241701" y="-209020"/>
            <a:ext cx="3074550" cy="3309202"/>
          </a:xfrm>
          <a:custGeom>
            <a:avLst/>
            <a:gdLst/>
            <a:ahLst/>
            <a:cxnLst/>
            <a:rect l="l" t="t" r="r" b="b"/>
            <a:pathLst>
              <a:path w="3074550" h="3309202" extrusionOk="0">
                <a:moveTo>
                  <a:pt x="0" y="0"/>
                </a:moveTo>
                <a:lnTo>
                  <a:pt x="3074550" y="0"/>
                </a:lnTo>
                <a:lnTo>
                  <a:pt x="3074550" y="3309202"/>
                </a:lnTo>
                <a:lnTo>
                  <a:pt x="0" y="33092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2" name="Google Shape;222;p11"/>
          <p:cNvSpPr txBox="1"/>
          <p:nvPr/>
        </p:nvSpPr>
        <p:spPr>
          <a:xfrm>
            <a:off x="1695589" y="3741057"/>
            <a:ext cx="14896820" cy="304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② Support for study abroad and training abroad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1"/>
        </a:solidFill>
        <a:effectLst/>
      </p:bgPr>
    </p:bg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2"/>
          <p:cNvSpPr/>
          <p:nvPr/>
        </p:nvSpPr>
        <p:spPr>
          <a:xfrm rot="10800000" flipH="1">
            <a:off x="-2387793" y="-1614185"/>
            <a:ext cx="11055540" cy="12909866"/>
          </a:xfrm>
          <a:custGeom>
            <a:avLst/>
            <a:gdLst/>
            <a:ahLst/>
            <a:cxnLst/>
            <a:rect l="l" t="t" r="r" b="b"/>
            <a:pathLst>
              <a:path w="11055540" h="12909866" extrusionOk="0">
                <a:moveTo>
                  <a:pt x="0" y="12909867"/>
                </a:moveTo>
                <a:lnTo>
                  <a:pt x="11055540" y="12909867"/>
                </a:lnTo>
                <a:lnTo>
                  <a:pt x="11055540" y="0"/>
                </a:lnTo>
                <a:lnTo>
                  <a:pt x="0" y="0"/>
                </a:lnTo>
                <a:lnTo>
                  <a:pt x="0" y="12909867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12"/>
          <p:cNvSpPr/>
          <p:nvPr/>
        </p:nvSpPr>
        <p:spPr>
          <a:xfrm>
            <a:off x="6666750" y="3924300"/>
            <a:ext cx="4343400" cy="1828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2D59B"/>
          </a:solidFill>
          <a:ln w="25400" cap="flat" cmpd="sng">
            <a:solidFill>
              <a:srgbClr val="2136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12"/>
          <p:cNvSpPr txBox="1"/>
          <p:nvPr/>
        </p:nvSpPr>
        <p:spPr>
          <a:xfrm>
            <a:off x="3139977" y="1214394"/>
            <a:ext cx="8732327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Provide information</a:t>
            </a:r>
            <a:endParaRPr/>
          </a:p>
        </p:txBody>
      </p:sp>
      <p:sp>
        <p:nvSpPr>
          <p:cNvPr id="230" name="Google Shape;230;p12"/>
          <p:cNvSpPr txBox="1"/>
          <p:nvPr/>
        </p:nvSpPr>
        <p:spPr>
          <a:xfrm>
            <a:off x="3962400" y="6947237"/>
            <a:ext cx="8905875" cy="1600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Support by meeting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1" name="Google Shape;231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10150" y="1528762"/>
            <a:ext cx="7229475" cy="722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2499733"/>
            <a:ext cx="3881438" cy="3881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30885" y="2841009"/>
            <a:ext cx="4414838" cy="4414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1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15013" y="5515434"/>
            <a:ext cx="3881438" cy="38814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BA9C"/>
        </a:solid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3"/>
          <p:cNvSpPr/>
          <p:nvPr/>
        </p:nvSpPr>
        <p:spPr>
          <a:xfrm>
            <a:off x="-720656" y="5479180"/>
            <a:ext cx="3177353" cy="3419852"/>
          </a:xfrm>
          <a:custGeom>
            <a:avLst/>
            <a:gdLst/>
            <a:ahLst/>
            <a:cxnLst/>
            <a:rect l="l" t="t" r="r" b="b"/>
            <a:pathLst>
              <a:path w="3177353" h="3419852" extrusionOk="0">
                <a:moveTo>
                  <a:pt x="0" y="0"/>
                </a:moveTo>
                <a:lnTo>
                  <a:pt x="3177353" y="0"/>
                </a:lnTo>
                <a:lnTo>
                  <a:pt x="3177353" y="3419852"/>
                </a:lnTo>
                <a:lnTo>
                  <a:pt x="0" y="34198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40" name="Google Shape;240;p13"/>
          <p:cNvSpPr/>
          <p:nvPr/>
        </p:nvSpPr>
        <p:spPr>
          <a:xfrm>
            <a:off x="13752050" y="3415695"/>
            <a:ext cx="7558084" cy="7613454"/>
          </a:xfrm>
          <a:custGeom>
            <a:avLst/>
            <a:gdLst/>
            <a:ahLst/>
            <a:cxnLst/>
            <a:rect l="l" t="t" r="r" b="b"/>
            <a:pathLst>
              <a:path w="7558084" h="7613454" extrusionOk="0">
                <a:moveTo>
                  <a:pt x="0" y="0"/>
                </a:moveTo>
                <a:lnTo>
                  <a:pt x="7558084" y="0"/>
                </a:lnTo>
                <a:lnTo>
                  <a:pt x="7558084" y="7613454"/>
                </a:lnTo>
                <a:lnTo>
                  <a:pt x="0" y="76134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41" name="Google Shape;241;p13"/>
          <p:cNvSpPr/>
          <p:nvPr/>
        </p:nvSpPr>
        <p:spPr>
          <a:xfrm>
            <a:off x="16026223" y="7189106"/>
            <a:ext cx="3009737" cy="4138388"/>
          </a:xfrm>
          <a:custGeom>
            <a:avLst/>
            <a:gdLst/>
            <a:ahLst/>
            <a:cxnLst/>
            <a:rect l="l" t="t" r="r" b="b"/>
            <a:pathLst>
              <a:path w="3009737" h="4138388" extrusionOk="0">
                <a:moveTo>
                  <a:pt x="0" y="0"/>
                </a:moveTo>
                <a:lnTo>
                  <a:pt x="3009737" y="0"/>
                </a:lnTo>
                <a:lnTo>
                  <a:pt x="3009737" y="4138388"/>
                </a:lnTo>
                <a:lnTo>
                  <a:pt x="0" y="41383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42" name="Google Shape;242;p13"/>
          <p:cNvSpPr/>
          <p:nvPr/>
        </p:nvSpPr>
        <p:spPr>
          <a:xfrm rot="-5337371">
            <a:off x="52988" y="-1681330"/>
            <a:ext cx="3892763" cy="3928477"/>
          </a:xfrm>
          <a:custGeom>
            <a:avLst/>
            <a:gdLst/>
            <a:ahLst/>
            <a:cxnLst/>
            <a:rect l="l" t="t" r="r" b="b"/>
            <a:pathLst>
              <a:path w="3892763" h="3928477" extrusionOk="0">
                <a:moveTo>
                  <a:pt x="0" y="0"/>
                </a:moveTo>
                <a:lnTo>
                  <a:pt x="3892763" y="0"/>
                </a:lnTo>
                <a:lnTo>
                  <a:pt x="3892763" y="3928477"/>
                </a:lnTo>
                <a:lnTo>
                  <a:pt x="0" y="39284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43" name="Google Shape;243;p13"/>
          <p:cNvSpPr txBox="1"/>
          <p:nvPr/>
        </p:nvSpPr>
        <p:spPr>
          <a:xfrm>
            <a:off x="5050251" y="2019300"/>
            <a:ext cx="8187498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Travel expenses waived</a:t>
            </a:r>
            <a:endParaRPr sz="6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13"/>
          <p:cNvSpPr/>
          <p:nvPr/>
        </p:nvSpPr>
        <p:spPr>
          <a:xfrm>
            <a:off x="2590800" y="4022232"/>
            <a:ext cx="13106400" cy="4876800"/>
          </a:xfrm>
          <a:prstGeom prst="irregularSeal1">
            <a:avLst/>
          </a:prstGeom>
          <a:solidFill>
            <a:schemeClr val="accent6"/>
          </a:solidFill>
          <a:ln w="25400" cap="flat" cmpd="sng">
            <a:solidFill>
              <a:srgbClr val="2136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Chance to go abroad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CD7"/>
        </a:solid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4"/>
          <p:cNvSpPr txBox="1"/>
          <p:nvPr/>
        </p:nvSpPr>
        <p:spPr>
          <a:xfrm>
            <a:off x="4175691" y="3379420"/>
            <a:ext cx="9936617" cy="1629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125" b="1">
              <a:solidFill>
                <a:srgbClr val="4F674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14"/>
          <p:cNvSpPr/>
          <p:nvPr/>
        </p:nvSpPr>
        <p:spPr>
          <a:xfrm>
            <a:off x="13412356" y="8749996"/>
            <a:ext cx="5277691" cy="5405456"/>
          </a:xfrm>
          <a:custGeom>
            <a:avLst/>
            <a:gdLst/>
            <a:ahLst/>
            <a:cxnLst/>
            <a:rect l="l" t="t" r="r" b="b"/>
            <a:pathLst>
              <a:path w="5277691" h="5405456" extrusionOk="0">
                <a:moveTo>
                  <a:pt x="0" y="0"/>
                </a:moveTo>
                <a:lnTo>
                  <a:pt x="5277691" y="0"/>
                </a:lnTo>
                <a:lnTo>
                  <a:pt x="5277691" y="5405456"/>
                </a:lnTo>
                <a:lnTo>
                  <a:pt x="0" y="54054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51" name="Google Shape;251;p14"/>
          <p:cNvSpPr/>
          <p:nvPr/>
        </p:nvSpPr>
        <p:spPr>
          <a:xfrm>
            <a:off x="15590427" y="6880586"/>
            <a:ext cx="3337747" cy="3738820"/>
          </a:xfrm>
          <a:custGeom>
            <a:avLst/>
            <a:gdLst/>
            <a:ahLst/>
            <a:cxnLst/>
            <a:rect l="l" t="t" r="r" b="b"/>
            <a:pathLst>
              <a:path w="3337747" h="3738820" extrusionOk="0">
                <a:moveTo>
                  <a:pt x="0" y="0"/>
                </a:moveTo>
                <a:lnTo>
                  <a:pt x="3337746" y="0"/>
                </a:lnTo>
                <a:lnTo>
                  <a:pt x="3337746" y="3738820"/>
                </a:lnTo>
                <a:lnTo>
                  <a:pt x="0" y="37388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52" name="Google Shape;252;p14"/>
          <p:cNvSpPr/>
          <p:nvPr/>
        </p:nvSpPr>
        <p:spPr>
          <a:xfrm>
            <a:off x="-1200020" y="6639060"/>
            <a:ext cx="4457439" cy="5979492"/>
          </a:xfrm>
          <a:custGeom>
            <a:avLst/>
            <a:gdLst/>
            <a:ahLst/>
            <a:cxnLst/>
            <a:rect l="l" t="t" r="r" b="b"/>
            <a:pathLst>
              <a:path w="4457439" h="5979492" extrusionOk="0">
                <a:moveTo>
                  <a:pt x="0" y="0"/>
                </a:moveTo>
                <a:lnTo>
                  <a:pt x="4457440" y="0"/>
                </a:lnTo>
                <a:lnTo>
                  <a:pt x="4457440" y="5979492"/>
                </a:lnTo>
                <a:lnTo>
                  <a:pt x="0" y="59794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53" name="Google Shape;253;p14"/>
          <p:cNvSpPr/>
          <p:nvPr/>
        </p:nvSpPr>
        <p:spPr>
          <a:xfrm>
            <a:off x="2322805" y="8680319"/>
            <a:ext cx="2808145" cy="2772405"/>
          </a:xfrm>
          <a:custGeom>
            <a:avLst/>
            <a:gdLst/>
            <a:ahLst/>
            <a:cxnLst/>
            <a:rect l="l" t="t" r="r" b="b"/>
            <a:pathLst>
              <a:path w="2808145" h="2772405" extrusionOk="0">
                <a:moveTo>
                  <a:pt x="0" y="0"/>
                </a:moveTo>
                <a:lnTo>
                  <a:pt x="2808145" y="0"/>
                </a:lnTo>
                <a:lnTo>
                  <a:pt x="2808145" y="2772405"/>
                </a:lnTo>
                <a:lnTo>
                  <a:pt x="0" y="27724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54" name="Google Shape;254;p14"/>
          <p:cNvSpPr/>
          <p:nvPr/>
        </p:nvSpPr>
        <p:spPr>
          <a:xfrm>
            <a:off x="1028700" y="4283975"/>
            <a:ext cx="1448079" cy="1363827"/>
          </a:xfrm>
          <a:custGeom>
            <a:avLst/>
            <a:gdLst/>
            <a:ahLst/>
            <a:cxnLst/>
            <a:rect l="l" t="t" r="r" b="b"/>
            <a:pathLst>
              <a:path w="1448079" h="1363827" extrusionOk="0">
                <a:moveTo>
                  <a:pt x="0" y="0"/>
                </a:moveTo>
                <a:lnTo>
                  <a:pt x="1448079" y="0"/>
                </a:lnTo>
                <a:lnTo>
                  <a:pt x="1448079" y="1363827"/>
                </a:lnTo>
                <a:lnTo>
                  <a:pt x="0" y="13638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55" name="Google Shape;255;p14"/>
          <p:cNvSpPr/>
          <p:nvPr/>
        </p:nvSpPr>
        <p:spPr>
          <a:xfrm>
            <a:off x="2124054" y="-804162"/>
            <a:ext cx="3006896" cy="2733541"/>
          </a:xfrm>
          <a:custGeom>
            <a:avLst/>
            <a:gdLst/>
            <a:ahLst/>
            <a:cxnLst/>
            <a:rect l="l" t="t" r="r" b="b"/>
            <a:pathLst>
              <a:path w="3006896" h="2733541" extrusionOk="0">
                <a:moveTo>
                  <a:pt x="0" y="0"/>
                </a:moveTo>
                <a:lnTo>
                  <a:pt x="3006896" y="0"/>
                </a:lnTo>
                <a:lnTo>
                  <a:pt x="3006896" y="2733541"/>
                </a:lnTo>
                <a:lnTo>
                  <a:pt x="0" y="27335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56" name="Google Shape;256;p14"/>
          <p:cNvSpPr/>
          <p:nvPr/>
        </p:nvSpPr>
        <p:spPr>
          <a:xfrm>
            <a:off x="16241701" y="-209020"/>
            <a:ext cx="3074550" cy="3309202"/>
          </a:xfrm>
          <a:custGeom>
            <a:avLst/>
            <a:gdLst/>
            <a:ahLst/>
            <a:cxnLst/>
            <a:rect l="l" t="t" r="r" b="b"/>
            <a:pathLst>
              <a:path w="3074550" h="3309202" extrusionOk="0">
                <a:moveTo>
                  <a:pt x="0" y="0"/>
                </a:moveTo>
                <a:lnTo>
                  <a:pt x="3074550" y="0"/>
                </a:lnTo>
                <a:lnTo>
                  <a:pt x="3074550" y="3309202"/>
                </a:lnTo>
                <a:lnTo>
                  <a:pt x="0" y="33092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57" name="Google Shape;257;p14"/>
          <p:cNvSpPr txBox="1"/>
          <p:nvPr/>
        </p:nvSpPr>
        <p:spPr>
          <a:xfrm>
            <a:off x="228600" y="2888398"/>
            <a:ext cx="17907000" cy="4524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③ Provide opportunities to interact with women and girls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other countries 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1"/>
        </a:solidFill>
        <a:effectLst/>
      </p:bgPr>
    </p:bg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5"/>
          <p:cNvSpPr/>
          <p:nvPr/>
        </p:nvSpPr>
        <p:spPr>
          <a:xfrm>
            <a:off x="-2971575" y="-911802"/>
            <a:ext cx="7168173" cy="8370478"/>
          </a:xfrm>
          <a:custGeom>
            <a:avLst/>
            <a:gdLst/>
            <a:ahLst/>
            <a:cxnLst/>
            <a:rect l="l" t="t" r="r" b="b"/>
            <a:pathLst>
              <a:path w="7168173" h="8370478" extrusionOk="0">
                <a:moveTo>
                  <a:pt x="0" y="0"/>
                </a:moveTo>
                <a:lnTo>
                  <a:pt x="7168173" y="0"/>
                </a:lnTo>
                <a:lnTo>
                  <a:pt x="7168173" y="8370478"/>
                </a:lnTo>
                <a:lnTo>
                  <a:pt x="0" y="83704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63" name="Google Shape;263;p15"/>
          <p:cNvSpPr/>
          <p:nvPr/>
        </p:nvSpPr>
        <p:spPr>
          <a:xfrm rot="908262">
            <a:off x="16582838" y="5187564"/>
            <a:ext cx="6396631" cy="6638014"/>
          </a:xfrm>
          <a:custGeom>
            <a:avLst/>
            <a:gdLst/>
            <a:ahLst/>
            <a:cxnLst/>
            <a:rect l="l" t="t" r="r" b="b"/>
            <a:pathLst>
              <a:path w="6396631" h="6638014" extrusionOk="0">
                <a:moveTo>
                  <a:pt x="0" y="0"/>
                </a:moveTo>
                <a:lnTo>
                  <a:pt x="6396631" y="0"/>
                </a:lnTo>
                <a:lnTo>
                  <a:pt x="6396631" y="6638013"/>
                </a:lnTo>
                <a:lnTo>
                  <a:pt x="0" y="66380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64" name="Google Shape;264;p15"/>
          <p:cNvSpPr/>
          <p:nvPr/>
        </p:nvSpPr>
        <p:spPr>
          <a:xfrm>
            <a:off x="-779824" y="2489497"/>
            <a:ext cx="2784671" cy="2997200"/>
          </a:xfrm>
          <a:custGeom>
            <a:avLst/>
            <a:gdLst/>
            <a:ahLst/>
            <a:cxnLst/>
            <a:rect l="l" t="t" r="r" b="b"/>
            <a:pathLst>
              <a:path w="2784671" h="2997200" extrusionOk="0">
                <a:moveTo>
                  <a:pt x="0" y="0"/>
                </a:moveTo>
                <a:lnTo>
                  <a:pt x="2784671" y="0"/>
                </a:lnTo>
                <a:lnTo>
                  <a:pt x="2784671" y="2997200"/>
                </a:lnTo>
                <a:lnTo>
                  <a:pt x="0" y="2997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65" name="Google Shape;265;p15"/>
          <p:cNvSpPr/>
          <p:nvPr/>
        </p:nvSpPr>
        <p:spPr>
          <a:xfrm>
            <a:off x="15800873" y="3988097"/>
            <a:ext cx="1669639" cy="1572496"/>
          </a:xfrm>
          <a:custGeom>
            <a:avLst/>
            <a:gdLst/>
            <a:ahLst/>
            <a:cxnLst/>
            <a:rect l="l" t="t" r="r" b="b"/>
            <a:pathLst>
              <a:path w="1669639" h="1572496" extrusionOk="0">
                <a:moveTo>
                  <a:pt x="0" y="0"/>
                </a:moveTo>
                <a:lnTo>
                  <a:pt x="1669639" y="0"/>
                </a:lnTo>
                <a:lnTo>
                  <a:pt x="1669639" y="1572496"/>
                </a:lnTo>
                <a:lnTo>
                  <a:pt x="0" y="15724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66" name="Google Shape;266;p15"/>
          <p:cNvSpPr txBox="1"/>
          <p:nvPr/>
        </p:nvSpPr>
        <p:spPr>
          <a:xfrm>
            <a:off x="1747227" y="1104900"/>
            <a:ext cx="1478280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rgbClr val="4F6128"/>
                </a:solidFill>
                <a:latin typeface="Calibri"/>
                <a:ea typeface="Calibri"/>
                <a:cs typeface="Calibri"/>
                <a:sym typeface="Calibri"/>
              </a:rPr>
              <a:t>☆ Opportunities for online and SNS exchanges</a:t>
            </a:r>
            <a:endParaRPr sz="6000">
              <a:solidFill>
                <a:srgbClr val="4F612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15"/>
          <p:cNvSpPr txBox="1"/>
          <p:nvPr/>
        </p:nvSpPr>
        <p:spPr>
          <a:xfrm>
            <a:off x="2004846" y="3771900"/>
            <a:ext cx="13997153" cy="3970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685800" marR="0" lvl="0" indent="-685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Noto Sans Symbols"/>
              <a:buChar char="●"/>
            </a:pPr>
            <a:r>
              <a:rPr lang="en-US" sz="6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Sharing trivial details of our daily lives</a:t>
            </a:r>
            <a:endParaRPr/>
          </a:p>
          <a:p>
            <a:pPr marL="6858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oto Sans Symbols"/>
              <a:buNone/>
            </a:pPr>
            <a:endParaRPr sz="5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0" indent="-685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Noto Sans Symbols"/>
              <a:buChar char="●"/>
            </a:pPr>
            <a:r>
              <a:rPr lang="en-US" sz="6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Setting aside time to teach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　each other our native languages 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BA9C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6"/>
          <p:cNvSpPr/>
          <p:nvPr/>
        </p:nvSpPr>
        <p:spPr>
          <a:xfrm>
            <a:off x="14513364" y="-1985800"/>
            <a:ext cx="5491871" cy="6029000"/>
          </a:xfrm>
          <a:custGeom>
            <a:avLst/>
            <a:gdLst/>
            <a:ahLst/>
            <a:cxnLst/>
            <a:rect l="l" t="t" r="r" b="b"/>
            <a:pathLst>
              <a:path w="5491871" h="6029000" extrusionOk="0">
                <a:moveTo>
                  <a:pt x="0" y="0"/>
                </a:moveTo>
                <a:lnTo>
                  <a:pt x="5491872" y="0"/>
                </a:lnTo>
                <a:lnTo>
                  <a:pt x="5491872" y="6029000"/>
                </a:lnTo>
                <a:lnTo>
                  <a:pt x="0" y="6029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73" name="Google Shape;273;p16"/>
          <p:cNvSpPr/>
          <p:nvPr/>
        </p:nvSpPr>
        <p:spPr>
          <a:xfrm>
            <a:off x="15467776" y="194223"/>
            <a:ext cx="3583047" cy="3848977"/>
          </a:xfrm>
          <a:custGeom>
            <a:avLst/>
            <a:gdLst/>
            <a:ahLst/>
            <a:cxnLst/>
            <a:rect l="l" t="t" r="r" b="b"/>
            <a:pathLst>
              <a:path w="3583047" h="3848977" extrusionOk="0">
                <a:moveTo>
                  <a:pt x="0" y="0"/>
                </a:moveTo>
                <a:lnTo>
                  <a:pt x="3583048" y="0"/>
                </a:lnTo>
                <a:lnTo>
                  <a:pt x="3583048" y="3848977"/>
                </a:lnTo>
                <a:lnTo>
                  <a:pt x="0" y="38489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74" name="Google Shape;274;p16"/>
          <p:cNvSpPr/>
          <p:nvPr/>
        </p:nvSpPr>
        <p:spPr>
          <a:xfrm>
            <a:off x="12633353" y="1028700"/>
            <a:ext cx="1502132" cy="1652345"/>
          </a:xfrm>
          <a:custGeom>
            <a:avLst/>
            <a:gdLst/>
            <a:ahLst/>
            <a:cxnLst/>
            <a:rect l="l" t="t" r="r" b="b"/>
            <a:pathLst>
              <a:path w="1502132" h="1652345" extrusionOk="0">
                <a:moveTo>
                  <a:pt x="0" y="0"/>
                </a:moveTo>
                <a:lnTo>
                  <a:pt x="1502132" y="0"/>
                </a:lnTo>
                <a:lnTo>
                  <a:pt x="1502132" y="1652345"/>
                </a:lnTo>
                <a:lnTo>
                  <a:pt x="0" y="16523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75" name="Google Shape;275;p16"/>
          <p:cNvSpPr txBox="1"/>
          <p:nvPr/>
        </p:nvSpPr>
        <p:spPr>
          <a:xfrm>
            <a:off x="762000" y="2681046"/>
            <a:ext cx="16535400" cy="4524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4F6128"/>
                </a:solidFill>
                <a:latin typeface="Calibri"/>
                <a:ea typeface="Calibri"/>
                <a:cs typeface="Calibri"/>
                <a:sym typeface="Calibri"/>
              </a:rPr>
              <a:t>Promote mutual　understanding and 　</a:t>
            </a:r>
            <a:endParaRPr sz="9600" b="1">
              <a:solidFill>
                <a:srgbClr val="4F612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4F6128"/>
                </a:solidFill>
                <a:latin typeface="Calibri"/>
                <a:ea typeface="Calibri"/>
                <a:cs typeface="Calibri"/>
                <a:sym typeface="Calibri"/>
              </a:rPr>
              <a:t>improve our various skills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CD7"/>
        </a:solidFill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7"/>
          <p:cNvSpPr/>
          <p:nvPr/>
        </p:nvSpPr>
        <p:spPr>
          <a:xfrm rot="-9761459">
            <a:off x="13306057" y="-1085348"/>
            <a:ext cx="3869682" cy="3934058"/>
          </a:xfrm>
          <a:custGeom>
            <a:avLst/>
            <a:gdLst/>
            <a:ahLst/>
            <a:cxnLst/>
            <a:rect l="l" t="t" r="r" b="b"/>
            <a:pathLst>
              <a:path w="3869682" h="3934058" extrusionOk="0">
                <a:moveTo>
                  <a:pt x="0" y="0"/>
                </a:moveTo>
                <a:lnTo>
                  <a:pt x="3869682" y="0"/>
                </a:lnTo>
                <a:lnTo>
                  <a:pt x="3869682" y="3934058"/>
                </a:lnTo>
                <a:lnTo>
                  <a:pt x="0" y="39340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81" name="Google Shape;281;p17"/>
          <p:cNvSpPr/>
          <p:nvPr/>
        </p:nvSpPr>
        <p:spPr>
          <a:xfrm>
            <a:off x="6909636" y="8332712"/>
            <a:ext cx="4468727" cy="4330603"/>
          </a:xfrm>
          <a:custGeom>
            <a:avLst/>
            <a:gdLst/>
            <a:ahLst/>
            <a:cxnLst/>
            <a:rect l="l" t="t" r="r" b="b"/>
            <a:pathLst>
              <a:path w="4468727" h="4330603" extrusionOk="0">
                <a:moveTo>
                  <a:pt x="0" y="0"/>
                </a:moveTo>
                <a:lnTo>
                  <a:pt x="4468728" y="0"/>
                </a:lnTo>
                <a:lnTo>
                  <a:pt x="4468728" y="4330603"/>
                </a:lnTo>
                <a:lnTo>
                  <a:pt x="0" y="43306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82" name="Google Shape;282;p17"/>
          <p:cNvSpPr/>
          <p:nvPr/>
        </p:nvSpPr>
        <p:spPr>
          <a:xfrm rot="-5400000">
            <a:off x="791562" y="-3354260"/>
            <a:ext cx="4549596" cy="6708520"/>
          </a:xfrm>
          <a:custGeom>
            <a:avLst/>
            <a:gdLst/>
            <a:ahLst/>
            <a:cxnLst/>
            <a:rect l="l" t="t" r="r" b="b"/>
            <a:pathLst>
              <a:path w="4549596" h="6708520" extrusionOk="0">
                <a:moveTo>
                  <a:pt x="0" y="0"/>
                </a:moveTo>
                <a:lnTo>
                  <a:pt x="4549596" y="0"/>
                </a:lnTo>
                <a:lnTo>
                  <a:pt x="4549596" y="6708520"/>
                </a:lnTo>
                <a:lnTo>
                  <a:pt x="0" y="67085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83" name="Google Shape;283;p17"/>
          <p:cNvSpPr/>
          <p:nvPr/>
        </p:nvSpPr>
        <p:spPr>
          <a:xfrm>
            <a:off x="5621355" y="1522036"/>
            <a:ext cx="1598529" cy="1505524"/>
          </a:xfrm>
          <a:custGeom>
            <a:avLst/>
            <a:gdLst/>
            <a:ahLst/>
            <a:cxnLst/>
            <a:rect l="l" t="t" r="r" b="b"/>
            <a:pathLst>
              <a:path w="1598529" h="1505524" extrusionOk="0">
                <a:moveTo>
                  <a:pt x="0" y="0"/>
                </a:moveTo>
                <a:lnTo>
                  <a:pt x="1598529" y="0"/>
                </a:lnTo>
                <a:lnTo>
                  <a:pt x="1598529" y="1505524"/>
                </a:lnTo>
                <a:lnTo>
                  <a:pt x="0" y="15055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284" name="Google Shape;284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5400000">
            <a:off x="74605" y="5619750"/>
            <a:ext cx="514350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1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0800000" flipH="1">
            <a:off x="1783294" y="706524"/>
            <a:ext cx="5562600" cy="417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1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5400000">
            <a:off x="12718773" y="4774466"/>
            <a:ext cx="5651500" cy="423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1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10800000" flipH="1">
            <a:off x="9463511" y="441499"/>
            <a:ext cx="6269335" cy="470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1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090901" y="4221304"/>
            <a:ext cx="7467178" cy="56003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CD7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"/>
          <p:cNvSpPr/>
          <p:nvPr/>
        </p:nvSpPr>
        <p:spPr>
          <a:xfrm>
            <a:off x="-1217707" y="-744880"/>
            <a:ext cx="10361707" cy="12099658"/>
          </a:xfrm>
          <a:custGeom>
            <a:avLst/>
            <a:gdLst/>
            <a:ahLst/>
            <a:cxnLst/>
            <a:rect l="l" t="t" r="r" b="b"/>
            <a:pathLst>
              <a:path w="10361707" h="12099658" extrusionOk="0">
                <a:moveTo>
                  <a:pt x="0" y="0"/>
                </a:moveTo>
                <a:lnTo>
                  <a:pt x="10361707" y="0"/>
                </a:lnTo>
                <a:lnTo>
                  <a:pt x="10361707" y="12099658"/>
                </a:lnTo>
                <a:lnTo>
                  <a:pt x="0" y="120996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8" name="Google Shape;98;p2"/>
          <p:cNvSpPr/>
          <p:nvPr/>
        </p:nvSpPr>
        <p:spPr>
          <a:xfrm>
            <a:off x="-967841" y="-1241739"/>
            <a:ext cx="6413133" cy="6889108"/>
          </a:xfrm>
          <a:custGeom>
            <a:avLst/>
            <a:gdLst/>
            <a:ahLst/>
            <a:cxnLst/>
            <a:rect l="l" t="t" r="r" b="b"/>
            <a:pathLst>
              <a:path w="6413133" h="6889108" extrusionOk="0">
                <a:moveTo>
                  <a:pt x="0" y="0"/>
                </a:moveTo>
                <a:lnTo>
                  <a:pt x="6413134" y="0"/>
                </a:lnTo>
                <a:lnTo>
                  <a:pt x="6413134" y="6889108"/>
                </a:lnTo>
                <a:lnTo>
                  <a:pt x="0" y="68891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9" name="Google Shape;99;p2"/>
          <p:cNvGrpSpPr/>
          <p:nvPr/>
        </p:nvGrpSpPr>
        <p:grpSpPr>
          <a:xfrm>
            <a:off x="1028700" y="3147526"/>
            <a:ext cx="6464300" cy="2906275"/>
            <a:chOff x="0" y="-2977"/>
            <a:chExt cx="8619067" cy="3875032"/>
          </a:xfrm>
        </p:grpSpPr>
        <p:sp>
          <p:nvSpPr>
            <p:cNvPr id="100" name="Google Shape;100;p2"/>
            <p:cNvSpPr txBox="1"/>
            <p:nvPr/>
          </p:nvSpPr>
          <p:spPr>
            <a:xfrm>
              <a:off x="0" y="-2977"/>
              <a:ext cx="8619067" cy="13630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0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6999" b="1">
                <a:solidFill>
                  <a:srgbClr val="4F674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2"/>
            <p:cNvSpPr txBox="1"/>
            <p:nvPr/>
          </p:nvSpPr>
          <p:spPr>
            <a:xfrm>
              <a:off x="0" y="3240087"/>
              <a:ext cx="7336190" cy="6319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rgbClr val="32323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2" name="Google Shape;102;p2"/>
          <p:cNvSpPr txBox="1"/>
          <p:nvPr/>
        </p:nvSpPr>
        <p:spPr>
          <a:xfrm>
            <a:off x="9878354" y="3349908"/>
            <a:ext cx="1187076" cy="722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>
                <a:solidFill>
                  <a:srgbClr val="323232"/>
                </a:solidFill>
                <a:latin typeface="Calibri"/>
                <a:ea typeface="Calibri"/>
                <a:cs typeface="Calibri"/>
                <a:sym typeface="Calibri"/>
              </a:rPr>
              <a:t>01</a:t>
            </a:r>
            <a:endParaRPr/>
          </a:p>
        </p:txBody>
      </p:sp>
      <p:sp>
        <p:nvSpPr>
          <p:cNvPr id="103" name="Google Shape;103;p2"/>
          <p:cNvSpPr txBox="1"/>
          <p:nvPr/>
        </p:nvSpPr>
        <p:spPr>
          <a:xfrm>
            <a:off x="9878354" y="5286116"/>
            <a:ext cx="1187076" cy="722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>
                <a:solidFill>
                  <a:srgbClr val="323232"/>
                </a:solidFill>
                <a:latin typeface="Calibri"/>
                <a:ea typeface="Calibri"/>
                <a:cs typeface="Calibri"/>
                <a:sym typeface="Calibri"/>
              </a:rPr>
              <a:t>02</a:t>
            </a:r>
            <a:endParaRPr/>
          </a:p>
        </p:txBody>
      </p:sp>
      <p:sp>
        <p:nvSpPr>
          <p:cNvPr id="104" name="Google Shape;104;p2"/>
          <p:cNvSpPr txBox="1"/>
          <p:nvPr/>
        </p:nvSpPr>
        <p:spPr>
          <a:xfrm>
            <a:off x="9878354" y="7222324"/>
            <a:ext cx="1187076" cy="722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>
                <a:solidFill>
                  <a:srgbClr val="323232"/>
                </a:solidFill>
                <a:latin typeface="Calibri"/>
                <a:ea typeface="Calibri"/>
                <a:cs typeface="Calibri"/>
                <a:sym typeface="Calibri"/>
              </a:rPr>
              <a:t>03</a:t>
            </a: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7330085" y="7159999"/>
            <a:ext cx="1813915" cy="1999306"/>
          </a:xfrm>
          <a:custGeom>
            <a:avLst/>
            <a:gdLst/>
            <a:ahLst/>
            <a:cxnLst/>
            <a:rect l="l" t="t" r="r" b="b"/>
            <a:pathLst>
              <a:path w="1813915" h="1999306" extrusionOk="0">
                <a:moveTo>
                  <a:pt x="0" y="0"/>
                </a:moveTo>
                <a:lnTo>
                  <a:pt x="1813915" y="0"/>
                </a:lnTo>
                <a:lnTo>
                  <a:pt x="1813915" y="1999306"/>
                </a:lnTo>
                <a:lnTo>
                  <a:pt x="0" y="19993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06" name="Google Shape;106;p2"/>
          <p:cNvSpPr txBox="1"/>
          <p:nvPr/>
        </p:nvSpPr>
        <p:spPr>
          <a:xfrm>
            <a:off x="11344458" y="4794995"/>
            <a:ext cx="6592793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Why I became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Golden Z Club Member</a:t>
            </a:r>
            <a:endParaRPr sz="4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2"/>
          <p:cNvSpPr txBox="1"/>
          <p:nvPr/>
        </p:nvSpPr>
        <p:spPr>
          <a:xfrm>
            <a:off x="11344458" y="6798746"/>
            <a:ext cx="6248400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project proposal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women and girls</a:t>
            </a:r>
            <a:endParaRPr sz="4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2"/>
          <p:cNvSpPr txBox="1"/>
          <p:nvPr/>
        </p:nvSpPr>
        <p:spPr>
          <a:xfrm>
            <a:off x="982751" y="4666653"/>
            <a:ext cx="7772400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Today’s Topics</a:t>
            </a:r>
            <a:endParaRPr sz="9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2"/>
          <p:cNvSpPr txBox="1"/>
          <p:nvPr/>
        </p:nvSpPr>
        <p:spPr>
          <a:xfrm>
            <a:off x="11344458" y="3241416"/>
            <a:ext cx="773579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Self Introduction </a:t>
            </a:r>
            <a:endParaRPr sz="4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BA9C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"/>
          <p:cNvSpPr txBox="1"/>
          <p:nvPr/>
        </p:nvSpPr>
        <p:spPr>
          <a:xfrm>
            <a:off x="10788560" y="1597403"/>
            <a:ext cx="7288046" cy="1538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53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4F674F"/>
                </a:solidFill>
                <a:latin typeface="Calibri"/>
                <a:ea typeface="Calibri"/>
                <a:cs typeface="Calibri"/>
                <a:sym typeface="Calibri"/>
              </a:rPr>
              <a:t>Self introduction</a:t>
            </a:r>
            <a:endParaRPr/>
          </a:p>
          <a:p>
            <a:pPr marL="0" marR="0" lvl="0" indent="0" algn="l" rtl="0">
              <a:lnSpc>
                <a:spcPct val="110537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400" b="1">
              <a:solidFill>
                <a:srgbClr val="4F67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3"/>
          <p:cNvSpPr txBox="1"/>
          <p:nvPr/>
        </p:nvSpPr>
        <p:spPr>
          <a:xfrm>
            <a:off x="9150927" y="2658893"/>
            <a:ext cx="9442197" cy="5632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Name: Hinako Yuda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Hometown: Kitakyushu city, Japan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Age: 19-year-old university freshman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Major: English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Hobbies: Music, Dancing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Club Activities: Golden Z,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Ballroom Dancing, Aerobics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Future Goals: Playing a role in connecting Japan with the world</a:t>
            </a:r>
            <a:endParaRPr/>
          </a:p>
        </p:txBody>
      </p:sp>
      <p:pic>
        <p:nvPicPr>
          <p:cNvPr id="116" name="Google Shape;116;p3"/>
          <p:cNvPicPr preferRelativeResize="0"/>
          <p:nvPr/>
        </p:nvPicPr>
        <p:blipFill rotWithShape="1">
          <a:blip r:embed="rId3">
            <a:alphaModFix/>
          </a:blip>
          <a:srcRect t="4074" r="8519" b="12381"/>
          <a:stretch/>
        </p:blipFill>
        <p:spPr>
          <a:xfrm>
            <a:off x="1843052" y="1109790"/>
            <a:ext cx="6195281" cy="7543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3"/>
          <p:cNvSpPr/>
          <p:nvPr/>
        </p:nvSpPr>
        <p:spPr>
          <a:xfrm>
            <a:off x="-717550" y="4881690"/>
            <a:ext cx="3401595" cy="3661208"/>
          </a:xfrm>
          <a:custGeom>
            <a:avLst/>
            <a:gdLst/>
            <a:ahLst/>
            <a:cxnLst/>
            <a:rect l="l" t="t" r="r" b="b"/>
            <a:pathLst>
              <a:path w="3401595" h="3661208" extrusionOk="0">
                <a:moveTo>
                  <a:pt x="0" y="0"/>
                </a:moveTo>
                <a:lnTo>
                  <a:pt x="3401595" y="0"/>
                </a:lnTo>
                <a:lnTo>
                  <a:pt x="3401595" y="3661208"/>
                </a:lnTo>
                <a:lnTo>
                  <a:pt x="0" y="36612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18" name="Google Shape;118;p3"/>
          <p:cNvSpPr/>
          <p:nvPr/>
        </p:nvSpPr>
        <p:spPr>
          <a:xfrm>
            <a:off x="1524000" y="7491939"/>
            <a:ext cx="1450302" cy="1598529"/>
          </a:xfrm>
          <a:custGeom>
            <a:avLst/>
            <a:gdLst/>
            <a:ahLst/>
            <a:cxnLst/>
            <a:rect l="l" t="t" r="r" b="b"/>
            <a:pathLst>
              <a:path w="1450302" h="1598529" extrusionOk="0">
                <a:moveTo>
                  <a:pt x="0" y="0"/>
                </a:moveTo>
                <a:lnTo>
                  <a:pt x="1450302" y="0"/>
                </a:lnTo>
                <a:lnTo>
                  <a:pt x="1450302" y="1598529"/>
                </a:lnTo>
                <a:lnTo>
                  <a:pt x="0" y="15985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19" name="Google Shape;119;p3"/>
          <p:cNvSpPr/>
          <p:nvPr/>
        </p:nvSpPr>
        <p:spPr>
          <a:xfrm rot="10800000" flipH="1">
            <a:off x="6585253" y="1273563"/>
            <a:ext cx="2558747" cy="2186565"/>
          </a:xfrm>
          <a:custGeom>
            <a:avLst/>
            <a:gdLst/>
            <a:ahLst/>
            <a:cxnLst/>
            <a:rect l="l" t="t" r="r" b="b"/>
            <a:pathLst>
              <a:path w="2558747" h="2186565" extrusionOk="0">
                <a:moveTo>
                  <a:pt x="0" y="2186566"/>
                </a:moveTo>
                <a:lnTo>
                  <a:pt x="2558747" y="2186566"/>
                </a:lnTo>
                <a:lnTo>
                  <a:pt x="2558747" y="0"/>
                </a:lnTo>
                <a:lnTo>
                  <a:pt x="0" y="0"/>
                </a:lnTo>
                <a:lnTo>
                  <a:pt x="0" y="2186566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CD7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"/>
          <p:cNvSpPr/>
          <p:nvPr/>
        </p:nvSpPr>
        <p:spPr>
          <a:xfrm>
            <a:off x="14752157" y="3706868"/>
            <a:ext cx="7902754" cy="8675678"/>
          </a:xfrm>
          <a:custGeom>
            <a:avLst/>
            <a:gdLst/>
            <a:ahLst/>
            <a:cxnLst/>
            <a:rect l="l" t="t" r="r" b="b"/>
            <a:pathLst>
              <a:path w="7902754" h="8675678" extrusionOk="0">
                <a:moveTo>
                  <a:pt x="0" y="0"/>
                </a:moveTo>
                <a:lnTo>
                  <a:pt x="7902754" y="0"/>
                </a:lnTo>
                <a:lnTo>
                  <a:pt x="7902754" y="8675679"/>
                </a:lnTo>
                <a:lnTo>
                  <a:pt x="0" y="86756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25" name="Google Shape;125;p4"/>
          <p:cNvSpPr/>
          <p:nvPr/>
        </p:nvSpPr>
        <p:spPr>
          <a:xfrm>
            <a:off x="13601694" y="8621897"/>
            <a:ext cx="3257546" cy="3330205"/>
          </a:xfrm>
          <a:custGeom>
            <a:avLst/>
            <a:gdLst/>
            <a:ahLst/>
            <a:cxnLst/>
            <a:rect l="l" t="t" r="r" b="b"/>
            <a:pathLst>
              <a:path w="3257546" h="3330205" extrusionOk="0">
                <a:moveTo>
                  <a:pt x="0" y="0"/>
                </a:moveTo>
                <a:lnTo>
                  <a:pt x="3257546" y="0"/>
                </a:lnTo>
                <a:lnTo>
                  <a:pt x="3257546" y="3330206"/>
                </a:lnTo>
                <a:lnTo>
                  <a:pt x="0" y="33302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26" name="Google Shape;126;p4"/>
          <p:cNvSpPr/>
          <p:nvPr/>
        </p:nvSpPr>
        <p:spPr>
          <a:xfrm>
            <a:off x="15815066" y="2940156"/>
            <a:ext cx="2888467" cy="3215905"/>
          </a:xfrm>
          <a:custGeom>
            <a:avLst/>
            <a:gdLst/>
            <a:ahLst/>
            <a:cxnLst/>
            <a:rect l="l" t="t" r="r" b="b"/>
            <a:pathLst>
              <a:path w="2888467" h="3215905" extrusionOk="0">
                <a:moveTo>
                  <a:pt x="0" y="0"/>
                </a:moveTo>
                <a:lnTo>
                  <a:pt x="2888468" y="0"/>
                </a:lnTo>
                <a:lnTo>
                  <a:pt x="2888468" y="3215904"/>
                </a:lnTo>
                <a:lnTo>
                  <a:pt x="0" y="32159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127" name="Google Shape;127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34082" y="571500"/>
            <a:ext cx="3916063" cy="521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019480" y="4235025"/>
            <a:ext cx="4200525" cy="560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949830" y="366243"/>
            <a:ext cx="7232655" cy="5424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4225456" y="4844625"/>
            <a:ext cx="3328462" cy="499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BA9C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326b8facd0_0_0"/>
          <p:cNvSpPr txBox="1"/>
          <p:nvPr/>
        </p:nvSpPr>
        <p:spPr>
          <a:xfrm>
            <a:off x="10788560" y="1597403"/>
            <a:ext cx="7287900" cy="17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53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4F674F"/>
                </a:solidFill>
                <a:latin typeface="Calibri"/>
                <a:ea typeface="Calibri"/>
                <a:cs typeface="Calibri"/>
                <a:sym typeface="Calibri"/>
              </a:rPr>
              <a:t>Self introduction</a:t>
            </a:r>
            <a:endParaRPr/>
          </a:p>
          <a:p>
            <a:pPr marL="0" marR="0" lvl="0" indent="0" algn="l" rtl="0">
              <a:lnSpc>
                <a:spcPct val="110537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400" b="1">
              <a:solidFill>
                <a:srgbClr val="4F67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g3326b8facd0_0_0"/>
          <p:cNvSpPr txBox="1"/>
          <p:nvPr/>
        </p:nvSpPr>
        <p:spPr>
          <a:xfrm>
            <a:off x="9150927" y="2658893"/>
            <a:ext cx="9442200" cy="56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Name: Hinako Yuda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Hometown: Kitakyushu city, Japan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Age: 19-year-old university freshman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Major: English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Hobbies: Music, Dancing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Club Activities: Golden Z,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Ballroom Dancing, Aerobics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Future Goals: Playing a role in connecting Japan with the world</a:t>
            </a:r>
            <a:endParaRPr/>
          </a:p>
        </p:txBody>
      </p:sp>
      <p:pic>
        <p:nvPicPr>
          <p:cNvPr id="137" name="Google Shape;137;g3326b8facd0_0_0"/>
          <p:cNvPicPr preferRelativeResize="0"/>
          <p:nvPr/>
        </p:nvPicPr>
        <p:blipFill rotWithShape="1">
          <a:blip r:embed="rId3">
            <a:alphaModFix/>
          </a:blip>
          <a:srcRect t="4076" r="8517" b="12380"/>
          <a:stretch/>
        </p:blipFill>
        <p:spPr>
          <a:xfrm>
            <a:off x="1843052" y="1109790"/>
            <a:ext cx="6195279" cy="7543801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g3326b8facd0_0_0"/>
          <p:cNvSpPr/>
          <p:nvPr/>
        </p:nvSpPr>
        <p:spPr>
          <a:xfrm>
            <a:off x="-717550" y="4881690"/>
            <a:ext cx="3401595" cy="3661208"/>
          </a:xfrm>
          <a:custGeom>
            <a:avLst/>
            <a:gdLst/>
            <a:ahLst/>
            <a:cxnLst/>
            <a:rect l="l" t="t" r="r" b="b"/>
            <a:pathLst>
              <a:path w="3401595" h="3661208" extrusionOk="0">
                <a:moveTo>
                  <a:pt x="0" y="0"/>
                </a:moveTo>
                <a:lnTo>
                  <a:pt x="3401595" y="0"/>
                </a:lnTo>
                <a:lnTo>
                  <a:pt x="3401595" y="3661208"/>
                </a:lnTo>
                <a:lnTo>
                  <a:pt x="0" y="36612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9" name="Google Shape;139;g3326b8facd0_0_0"/>
          <p:cNvSpPr/>
          <p:nvPr/>
        </p:nvSpPr>
        <p:spPr>
          <a:xfrm>
            <a:off x="1524000" y="7491939"/>
            <a:ext cx="1450302" cy="1598529"/>
          </a:xfrm>
          <a:custGeom>
            <a:avLst/>
            <a:gdLst/>
            <a:ahLst/>
            <a:cxnLst/>
            <a:rect l="l" t="t" r="r" b="b"/>
            <a:pathLst>
              <a:path w="1450302" h="1598529" extrusionOk="0">
                <a:moveTo>
                  <a:pt x="0" y="0"/>
                </a:moveTo>
                <a:lnTo>
                  <a:pt x="1450302" y="0"/>
                </a:lnTo>
                <a:lnTo>
                  <a:pt x="1450302" y="1598529"/>
                </a:lnTo>
                <a:lnTo>
                  <a:pt x="0" y="15985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40" name="Google Shape;140;g3326b8facd0_0_0"/>
          <p:cNvSpPr/>
          <p:nvPr/>
        </p:nvSpPr>
        <p:spPr>
          <a:xfrm rot="10800000" flipH="1">
            <a:off x="6585253" y="1273563"/>
            <a:ext cx="2558747" cy="2186565"/>
          </a:xfrm>
          <a:custGeom>
            <a:avLst/>
            <a:gdLst/>
            <a:ahLst/>
            <a:cxnLst/>
            <a:rect l="l" t="t" r="r" b="b"/>
            <a:pathLst>
              <a:path w="2558747" h="2186565" extrusionOk="0">
                <a:moveTo>
                  <a:pt x="0" y="2186566"/>
                </a:moveTo>
                <a:lnTo>
                  <a:pt x="2558747" y="2186566"/>
                </a:lnTo>
                <a:lnTo>
                  <a:pt x="2558747" y="0"/>
                </a:lnTo>
                <a:lnTo>
                  <a:pt x="0" y="0"/>
                </a:lnTo>
                <a:lnTo>
                  <a:pt x="0" y="2186566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1"/>
        </a:solid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oogle Shape;145;p5"/>
          <p:cNvGrpSpPr/>
          <p:nvPr/>
        </p:nvGrpSpPr>
        <p:grpSpPr>
          <a:xfrm>
            <a:off x="1028700" y="2223553"/>
            <a:ext cx="8115300" cy="2836553"/>
            <a:chOff x="0" y="-79875"/>
            <a:chExt cx="10820400" cy="3782070"/>
          </a:xfrm>
        </p:grpSpPr>
        <p:sp>
          <p:nvSpPr>
            <p:cNvPr id="146" name="Google Shape;146;p5"/>
            <p:cNvSpPr txBox="1"/>
            <p:nvPr/>
          </p:nvSpPr>
          <p:spPr>
            <a:xfrm>
              <a:off x="0" y="-79875"/>
              <a:ext cx="10820400" cy="11709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701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5749" b="1">
                <a:solidFill>
                  <a:srgbClr val="4F674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5"/>
            <p:cNvSpPr txBox="1"/>
            <p:nvPr/>
          </p:nvSpPr>
          <p:spPr>
            <a:xfrm>
              <a:off x="0" y="3087752"/>
              <a:ext cx="8952744" cy="6144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400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99" b="1">
                <a:solidFill>
                  <a:srgbClr val="32323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8" name="Google Shape;148;p5"/>
          <p:cNvSpPr/>
          <p:nvPr/>
        </p:nvSpPr>
        <p:spPr>
          <a:xfrm>
            <a:off x="14848327" y="5619912"/>
            <a:ext cx="2910142" cy="4001445"/>
          </a:xfrm>
          <a:custGeom>
            <a:avLst/>
            <a:gdLst/>
            <a:ahLst/>
            <a:cxnLst/>
            <a:rect l="l" t="t" r="r" b="b"/>
            <a:pathLst>
              <a:path w="2910142" h="4001445" extrusionOk="0">
                <a:moveTo>
                  <a:pt x="0" y="0"/>
                </a:moveTo>
                <a:lnTo>
                  <a:pt x="2910142" y="0"/>
                </a:lnTo>
                <a:lnTo>
                  <a:pt x="2910142" y="4001445"/>
                </a:lnTo>
                <a:lnTo>
                  <a:pt x="0" y="40014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49" name="Google Shape;149;p5"/>
          <p:cNvSpPr/>
          <p:nvPr/>
        </p:nvSpPr>
        <p:spPr>
          <a:xfrm>
            <a:off x="9843255" y="571933"/>
            <a:ext cx="1487142" cy="1655725"/>
          </a:xfrm>
          <a:custGeom>
            <a:avLst/>
            <a:gdLst/>
            <a:ahLst/>
            <a:cxnLst/>
            <a:rect l="l" t="t" r="r" b="b"/>
            <a:pathLst>
              <a:path w="1487142" h="1655725" extrusionOk="0">
                <a:moveTo>
                  <a:pt x="0" y="0"/>
                </a:moveTo>
                <a:lnTo>
                  <a:pt x="1487142" y="0"/>
                </a:lnTo>
                <a:lnTo>
                  <a:pt x="1487142" y="1655725"/>
                </a:lnTo>
                <a:lnTo>
                  <a:pt x="0" y="16557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50" name="Google Shape;150;p5"/>
          <p:cNvSpPr txBox="1"/>
          <p:nvPr/>
        </p:nvSpPr>
        <p:spPr>
          <a:xfrm>
            <a:off x="981932" y="1346390"/>
            <a:ext cx="8839200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6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Why I became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Golden Z Club Member</a:t>
            </a:r>
            <a:endParaRPr sz="6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5"/>
          <p:cNvSpPr/>
          <p:nvPr/>
        </p:nvSpPr>
        <p:spPr>
          <a:xfrm>
            <a:off x="3179758" y="3762890"/>
            <a:ext cx="4443548" cy="2133600"/>
          </a:xfrm>
          <a:prstGeom prst="ellipse">
            <a:avLst/>
          </a:prstGeom>
          <a:solidFill>
            <a:srgbClr val="C2D59B"/>
          </a:solidFill>
          <a:ln w="25400" cap="flat" cmpd="sng">
            <a:solidFill>
              <a:srgbClr val="2136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4F6128"/>
                </a:solidFill>
                <a:latin typeface="Calibri"/>
                <a:ea typeface="Calibri"/>
                <a:cs typeface="Calibri"/>
                <a:sym typeface="Calibri"/>
              </a:rPr>
              <a:t>Know the world </a:t>
            </a:r>
            <a:endParaRPr sz="3200" b="1">
              <a:solidFill>
                <a:srgbClr val="4F612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5"/>
          <p:cNvSpPr/>
          <p:nvPr/>
        </p:nvSpPr>
        <p:spPr>
          <a:xfrm>
            <a:off x="1047750" y="6553834"/>
            <a:ext cx="4038600" cy="2133600"/>
          </a:xfrm>
          <a:prstGeom prst="ellipse">
            <a:avLst/>
          </a:prstGeom>
          <a:solidFill>
            <a:srgbClr val="C2D59B"/>
          </a:solidFill>
          <a:ln w="25400" cap="flat" cmpd="sng">
            <a:solidFill>
              <a:srgbClr val="2136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4F6128"/>
                </a:solidFill>
                <a:latin typeface="Calibri"/>
                <a:ea typeface="Calibri"/>
                <a:cs typeface="Calibri"/>
                <a:sym typeface="Calibri"/>
              </a:rPr>
              <a:t>International volunteer</a:t>
            </a:r>
            <a:endParaRPr sz="3200" b="1">
              <a:solidFill>
                <a:srgbClr val="4F612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5"/>
          <p:cNvSpPr/>
          <p:nvPr/>
        </p:nvSpPr>
        <p:spPr>
          <a:xfrm>
            <a:off x="5804655" y="6553834"/>
            <a:ext cx="4038600" cy="2133600"/>
          </a:xfrm>
          <a:prstGeom prst="ellipse">
            <a:avLst/>
          </a:prstGeom>
          <a:solidFill>
            <a:srgbClr val="C2D59B"/>
          </a:solidFill>
          <a:ln w="25400" cap="flat" cmpd="sng">
            <a:solidFill>
              <a:srgbClr val="2136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4F6128"/>
                </a:solidFill>
                <a:latin typeface="Calibri"/>
                <a:ea typeface="Calibri"/>
                <a:cs typeface="Calibri"/>
                <a:sym typeface="Calibri"/>
              </a:rPr>
              <a:t>Women’s University </a:t>
            </a:r>
            <a:endParaRPr sz="3200" b="1">
              <a:solidFill>
                <a:srgbClr val="4F612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4" name="Google Shape;154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821132" y="3924300"/>
            <a:ext cx="5567695" cy="5567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539994" y="-169032"/>
            <a:ext cx="5663357" cy="56633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1"/>
        </a:solid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6"/>
          <p:cNvSpPr/>
          <p:nvPr/>
        </p:nvSpPr>
        <p:spPr>
          <a:xfrm>
            <a:off x="-2335619" y="2556121"/>
            <a:ext cx="4671238" cy="5128106"/>
          </a:xfrm>
          <a:custGeom>
            <a:avLst/>
            <a:gdLst/>
            <a:ahLst/>
            <a:cxnLst/>
            <a:rect l="l" t="t" r="r" b="b"/>
            <a:pathLst>
              <a:path w="4671238" h="5128106" extrusionOk="0">
                <a:moveTo>
                  <a:pt x="0" y="0"/>
                </a:moveTo>
                <a:lnTo>
                  <a:pt x="4671238" y="0"/>
                </a:lnTo>
                <a:lnTo>
                  <a:pt x="4671238" y="5128105"/>
                </a:lnTo>
                <a:lnTo>
                  <a:pt x="0" y="51281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61" name="Google Shape;161;p6"/>
          <p:cNvSpPr/>
          <p:nvPr/>
        </p:nvSpPr>
        <p:spPr>
          <a:xfrm>
            <a:off x="1261016" y="6110153"/>
            <a:ext cx="3731640" cy="3148147"/>
          </a:xfrm>
          <a:custGeom>
            <a:avLst/>
            <a:gdLst/>
            <a:ahLst/>
            <a:cxnLst/>
            <a:rect l="l" t="t" r="r" b="b"/>
            <a:pathLst>
              <a:path w="3731640" h="3148147" extrusionOk="0">
                <a:moveTo>
                  <a:pt x="0" y="0"/>
                </a:moveTo>
                <a:lnTo>
                  <a:pt x="3731640" y="0"/>
                </a:lnTo>
                <a:lnTo>
                  <a:pt x="3731640" y="3148147"/>
                </a:lnTo>
                <a:lnTo>
                  <a:pt x="0" y="31481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62" name="Google Shape;162;p6"/>
          <p:cNvSpPr/>
          <p:nvPr/>
        </p:nvSpPr>
        <p:spPr>
          <a:xfrm rot="10800000" flipH="1">
            <a:off x="14366426" y="-939943"/>
            <a:ext cx="6183218" cy="6228516"/>
          </a:xfrm>
          <a:custGeom>
            <a:avLst/>
            <a:gdLst/>
            <a:ahLst/>
            <a:cxnLst/>
            <a:rect l="l" t="t" r="r" b="b"/>
            <a:pathLst>
              <a:path w="6183218" h="6228516" extrusionOk="0">
                <a:moveTo>
                  <a:pt x="0" y="6228517"/>
                </a:moveTo>
                <a:lnTo>
                  <a:pt x="6183218" y="6228517"/>
                </a:lnTo>
                <a:lnTo>
                  <a:pt x="6183218" y="0"/>
                </a:lnTo>
                <a:lnTo>
                  <a:pt x="0" y="0"/>
                </a:lnTo>
                <a:lnTo>
                  <a:pt x="0" y="6228517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63" name="Google Shape;163;p6"/>
          <p:cNvSpPr/>
          <p:nvPr/>
        </p:nvSpPr>
        <p:spPr>
          <a:xfrm>
            <a:off x="16200406" y="7832122"/>
            <a:ext cx="2515259" cy="2852356"/>
          </a:xfrm>
          <a:custGeom>
            <a:avLst/>
            <a:gdLst/>
            <a:ahLst/>
            <a:cxnLst/>
            <a:rect l="l" t="t" r="r" b="b"/>
            <a:pathLst>
              <a:path w="2515259" h="2852356" extrusionOk="0">
                <a:moveTo>
                  <a:pt x="0" y="0"/>
                </a:moveTo>
                <a:lnTo>
                  <a:pt x="2515259" y="0"/>
                </a:lnTo>
                <a:lnTo>
                  <a:pt x="2515259" y="2852356"/>
                </a:lnTo>
                <a:lnTo>
                  <a:pt x="0" y="28523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64" name="Google Shape;164;p6"/>
          <p:cNvSpPr/>
          <p:nvPr/>
        </p:nvSpPr>
        <p:spPr>
          <a:xfrm>
            <a:off x="3849656" y="-1085016"/>
            <a:ext cx="3356990" cy="3259332"/>
          </a:xfrm>
          <a:custGeom>
            <a:avLst/>
            <a:gdLst/>
            <a:ahLst/>
            <a:cxnLst/>
            <a:rect l="l" t="t" r="r" b="b"/>
            <a:pathLst>
              <a:path w="3356990" h="3259332" extrusionOk="0">
                <a:moveTo>
                  <a:pt x="0" y="0"/>
                </a:moveTo>
                <a:lnTo>
                  <a:pt x="3356990" y="0"/>
                </a:lnTo>
                <a:lnTo>
                  <a:pt x="3356990" y="3259332"/>
                </a:lnTo>
                <a:lnTo>
                  <a:pt x="0" y="32593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65" name="Google Shape;165;p6"/>
          <p:cNvSpPr txBox="1"/>
          <p:nvPr/>
        </p:nvSpPr>
        <p:spPr>
          <a:xfrm>
            <a:off x="3002664" y="3535124"/>
            <a:ext cx="14020799" cy="3170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project proposal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women and girls</a:t>
            </a:r>
            <a:endParaRPr sz="10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1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7"/>
          <p:cNvSpPr txBox="1"/>
          <p:nvPr/>
        </p:nvSpPr>
        <p:spPr>
          <a:xfrm>
            <a:off x="5521361" y="1005364"/>
            <a:ext cx="11737939" cy="1059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999" b="1">
              <a:solidFill>
                <a:srgbClr val="4F674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7"/>
          <p:cNvSpPr/>
          <p:nvPr/>
        </p:nvSpPr>
        <p:spPr>
          <a:xfrm>
            <a:off x="-4228037" y="4180575"/>
            <a:ext cx="6956631" cy="7085457"/>
          </a:xfrm>
          <a:custGeom>
            <a:avLst/>
            <a:gdLst/>
            <a:ahLst/>
            <a:cxnLst/>
            <a:rect l="l" t="t" r="r" b="b"/>
            <a:pathLst>
              <a:path w="6956631" h="7085457" extrusionOk="0">
                <a:moveTo>
                  <a:pt x="0" y="0"/>
                </a:moveTo>
                <a:lnTo>
                  <a:pt x="6956631" y="0"/>
                </a:lnTo>
                <a:lnTo>
                  <a:pt x="6956631" y="7085458"/>
                </a:lnTo>
                <a:lnTo>
                  <a:pt x="0" y="70854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2" name="Google Shape;172;p7"/>
          <p:cNvSpPr/>
          <p:nvPr/>
        </p:nvSpPr>
        <p:spPr>
          <a:xfrm>
            <a:off x="-3306255" y="-1119079"/>
            <a:ext cx="6034849" cy="6262579"/>
          </a:xfrm>
          <a:custGeom>
            <a:avLst/>
            <a:gdLst/>
            <a:ahLst/>
            <a:cxnLst/>
            <a:rect l="l" t="t" r="r" b="b"/>
            <a:pathLst>
              <a:path w="6034849" h="6262579" extrusionOk="0">
                <a:moveTo>
                  <a:pt x="0" y="0"/>
                </a:moveTo>
                <a:lnTo>
                  <a:pt x="6034849" y="0"/>
                </a:lnTo>
                <a:lnTo>
                  <a:pt x="6034849" y="6262579"/>
                </a:lnTo>
                <a:lnTo>
                  <a:pt x="0" y="62625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3" name="Google Shape;173;p7"/>
          <p:cNvSpPr/>
          <p:nvPr/>
        </p:nvSpPr>
        <p:spPr>
          <a:xfrm rot="-1436842">
            <a:off x="1057374" y="2384215"/>
            <a:ext cx="2340418" cy="2392620"/>
          </a:xfrm>
          <a:custGeom>
            <a:avLst/>
            <a:gdLst/>
            <a:ahLst/>
            <a:cxnLst/>
            <a:rect l="l" t="t" r="r" b="b"/>
            <a:pathLst>
              <a:path w="2340418" h="2392620" extrusionOk="0">
                <a:moveTo>
                  <a:pt x="0" y="0"/>
                </a:moveTo>
                <a:lnTo>
                  <a:pt x="2340417" y="0"/>
                </a:lnTo>
                <a:lnTo>
                  <a:pt x="2340417" y="2392620"/>
                </a:lnTo>
                <a:lnTo>
                  <a:pt x="0" y="23926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4" name="Google Shape;174;p7"/>
          <p:cNvSpPr/>
          <p:nvPr/>
        </p:nvSpPr>
        <p:spPr>
          <a:xfrm>
            <a:off x="-288830" y="7424858"/>
            <a:ext cx="3429121" cy="3841174"/>
          </a:xfrm>
          <a:custGeom>
            <a:avLst/>
            <a:gdLst/>
            <a:ahLst/>
            <a:cxnLst/>
            <a:rect l="l" t="t" r="r" b="b"/>
            <a:pathLst>
              <a:path w="3429121" h="3841174" extrusionOk="0">
                <a:moveTo>
                  <a:pt x="0" y="0"/>
                </a:moveTo>
                <a:lnTo>
                  <a:pt x="3429121" y="0"/>
                </a:lnTo>
                <a:lnTo>
                  <a:pt x="3429121" y="3841175"/>
                </a:lnTo>
                <a:lnTo>
                  <a:pt x="0" y="38411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5" name="Google Shape;175;p7"/>
          <p:cNvSpPr txBox="1"/>
          <p:nvPr/>
        </p:nvSpPr>
        <p:spPr>
          <a:xfrm>
            <a:off x="3787400" y="2512010"/>
            <a:ext cx="13030200" cy="5262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① Provide opportunities for skill development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and vocational training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② Support for study abroad and training abroad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③ Provide opportunities to interact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with women and girls from other countries 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CD7"/>
        </a:solid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8"/>
          <p:cNvSpPr txBox="1"/>
          <p:nvPr/>
        </p:nvSpPr>
        <p:spPr>
          <a:xfrm>
            <a:off x="4175691" y="3379420"/>
            <a:ext cx="9936617" cy="1629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125" b="1">
              <a:solidFill>
                <a:srgbClr val="4F674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8"/>
          <p:cNvSpPr/>
          <p:nvPr/>
        </p:nvSpPr>
        <p:spPr>
          <a:xfrm>
            <a:off x="13412356" y="8749996"/>
            <a:ext cx="5277691" cy="5405456"/>
          </a:xfrm>
          <a:custGeom>
            <a:avLst/>
            <a:gdLst/>
            <a:ahLst/>
            <a:cxnLst/>
            <a:rect l="l" t="t" r="r" b="b"/>
            <a:pathLst>
              <a:path w="5277691" h="5405456" extrusionOk="0">
                <a:moveTo>
                  <a:pt x="0" y="0"/>
                </a:moveTo>
                <a:lnTo>
                  <a:pt x="5277691" y="0"/>
                </a:lnTo>
                <a:lnTo>
                  <a:pt x="5277691" y="5405456"/>
                </a:lnTo>
                <a:lnTo>
                  <a:pt x="0" y="54054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82" name="Google Shape;182;p8"/>
          <p:cNvSpPr/>
          <p:nvPr/>
        </p:nvSpPr>
        <p:spPr>
          <a:xfrm>
            <a:off x="15590427" y="6880586"/>
            <a:ext cx="3337747" cy="3738820"/>
          </a:xfrm>
          <a:custGeom>
            <a:avLst/>
            <a:gdLst/>
            <a:ahLst/>
            <a:cxnLst/>
            <a:rect l="l" t="t" r="r" b="b"/>
            <a:pathLst>
              <a:path w="3337747" h="3738820" extrusionOk="0">
                <a:moveTo>
                  <a:pt x="0" y="0"/>
                </a:moveTo>
                <a:lnTo>
                  <a:pt x="3337746" y="0"/>
                </a:lnTo>
                <a:lnTo>
                  <a:pt x="3337746" y="3738820"/>
                </a:lnTo>
                <a:lnTo>
                  <a:pt x="0" y="37388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83" name="Google Shape;183;p8"/>
          <p:cNvSpPr/>
          <p:nvPr/>
        </p:nvSpPr>
        <p:spPr>
          <a:xfrm>
            <a:off x="-1200020" y="6639060"/>
            <a:ext cx="4457439" cy="5979492"/>
          </a:xfrm>
          <a:custGeom>
            <a:avLst/>
            <a:gdLst/>
            <a:ahLst/>
            <a:cxnLst/>
            <a:rect l="l" t="t" r="r" b="b"/>
            <a:pathLst>
              <a:path w="4457439" h="5979492" extrusionOk="0">
                <a:moveTo>
                  <a:pt x="0" y="0"/>
                </a:moveTo>
                <a:lnTo>
                  <a:pt x="4457440" y="0"/>
                </a:lnTo>
                <a:lnTo>
                  <a:pt x="4457440" y="5979492"/>
                </a:lnTo>
                <a:lnTo>
                  <a:pt x="0" y="59794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84" name="Google Shape;184;p8"/>
          <p:cNvSpPr/>
          <p:nvPr/>
        </p:nvSpPr>
        <p:spPr>
          <a:xfrm>
            <a:off x="2322805" y="8680319"/>
            <a:ext cx="2808145" cy="2772405"/>
          </a:xfrm>
          <a:custGeom>
            <a:avLst/>
            <a:gdLst/>
            <a:ahLst/>
            <a:cxnLst/>
            <a:rect l="l" t="t" r="r" b="b"/>
            <a:pathLst>
              <a:path w="2808145" h="2772405" extrusionOk="0">
                <a:moveTo>
                  <a:pt x="0" y="0"/>
                </a:moveTo>
                <a:lnTo>
                  <a:pt x="2808145" y="0"/>
                </a:lnTo>
                <a:lnTo>
                  <a:pt x="2808145" y="2772405"/>
                </a:lnTo>
                <a:lnTo>
                  <a:pt x="0" y="27724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85" name="Google Shape;185;p8"/>
          <p:cNvSpPr/>
          <p:nvPr/>
        </p:nvSpPr>
        <p:spPr>
          <a:xfrm>
            <a:off x="1028700" y="4283975"/>
            <a:ext cx="1448079" cy="1363827"/>
          </a:xfrm>
          <a:custGeom>
            <a:avLst/>
            <a:gdLst/>
            <a:ahLst/>
            <a:cxnLst/>
            <a:rect l="l" t="t" r="r" b="b"/>
            <a:pathLst>
              <a:path w="1448079" h="1363827" extrusionOk="0">
                <a:moveTo>
                  <a:pt x="0" y="0"/>
                </a:moveTo>
                <a:lnTo>
                  <a:pt x="1448079" y="0"/>
                </a:lnTo>
                <a:lnTo>
                  <a:pt x="1448079" y="1363827"/>
                </a:lnTo>
                <a:lnTo>
                  <a:pt x="0" y="13638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86" name="Google Shape;186;p8"/>
          <p:cNvSpPr/>
          <p:nvPr/>
        </p:nvSpPr>
        <p:spPr>
          <a:xfrm>
            <a:off x="2124054" y="-804162"/>
            <a:ext cx="3006896" cy="2733541"/>
          </a:xfrm>
          <a:custGeom>
            <a:avLst/>
            <a:gdLst/>
            <a:ahLst/>
            <a:cxnLst/>
            <a:rect l="l" t="t" r="r" b="b"/>
            <a:pathLst>
              <a:path w="3006896" h="2733541" extrusionOk="0">
                <a:moveTo>
                  <a:pt x="0" y="0"/>
                </a:moveTo>
                <a:lnTo>
                  <a:pt x="3006896" y="0"/>
                </a:lnTo>
                <a:lnTo>
                  <a:pt x="3006896" y="2733541"/>
                </a:lnTo>
                <a:lnTo>
                  <a:pt x="0" y="27335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87" name="Google Shape;187;p8"/>
          <p:cNvSpPr/>
          <p:nvPr/>
        </p:nvSpPr>
        <p:spPr>
          <a:xfrm>
            <a:off x="16241701" y="-209020"/>
            <a:ext cx="3074550" cy="3309202"/>
          </a:xfrm>
          <a:custGeom>
            <a:avLst/>
            <a:gdLst/>
            <a:ahLst/>
            <a:cxnLst/>
            <a:rect l="l" t="t" r="r" b="b"/>
            <a:pathLst>
              <a:path w="3074550" h="3309202" extrusionOk="0">
                <a:moveTo>
                  <a:pt x="0" y="0"/>
                </a:moveTo>
                <a:lnTo>
                  <a:pt x="3074550" y="0"/>
                </a:lnTo>
                <a:lnTo>
                  <a:pt x="3074550" y="3309202"/>
                </a:lnTo>
                <a:lnTo>
                  <a:pt x="0" y="33092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88" name="Google Shape;188;p8"/>
          <p:cNvSpPr txBox="1"/>
          <p:nvPr/>
        </p:nvSpPr>
        <p:spPr>
          <a:xfrm>
            <a:off x="1152594" y="3063949"/>
            <a:ext cx="15982809" cy="4524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① Provide opportunities for skill development and vocational training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29D2E89C43D397448AEB250699E4A93A" ma:contentTypeVersion="20" ma:contentTypeDescription="新しいドキュメントを作成します。" ma:contentTypeScope="" ma:versionID="e4432917c217bc316af234ecab1d79bb">
  <xsd:schema xmlns:xsd="http://www.w3.org/2001/XMLSchema" xmlns:xs="http://www.w3.org/2001/XMLSchema" xmlns:p="http://schemas.microsoft.com/office/2006/metadata/properties" xmlns:ns2="f3550e90-4819-46c0-91ad-0e08c728f6fe" xmlns:ns3="78186f32-bb56-499a-8241-03d2de0982d8" targetNamespace="http://schemas.microsoft.com/office/2006/metadata/properties" ma:root="true" ma:fieldsID="21f7163fbe6e7e7635b987118ad2088b" ns2:_="" ns3:_="">
    <xsd:import namespace="f3550e90-4819-46c0-91ad-0e08c728f6fe"/>
    <xsd:import namespace="78186f32-bb56-499a-8241-03d2de0982d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_Flow_SignoffStatu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550e90-4819-46c0-91ad-0e08c728f6f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Flow_SignoffStatus" ma:index="14" nillable="true" ma:displayName="承認の状態" ma:internalName="_x627f__x8a8d__x306e__x72b6__x614b_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画像タグ" ma:readOnly="false" ma:fieldId="{5cf76f15-5ced-4ddc-b409-7134ff3c332f}" ma:taxonomyMulti="true" ma:sspId="3321bb32-08fb-4944-882b-f4da8253760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186f32-bb56-499a-8241-03d2de0982d8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59c354c0-6910-4b5d-a963-fb61377bc44f}" ma:internalName="TaxCatchAll" ma:showField="CatchAllData" ma:web="78186f32-bb56-499a-8241-03d2de0982d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8186f32-bb56-499a-8241-03d2de0982d8" xsi:nil="true"/>
    <lcf76f155ced4ddcb4097134ff3c332f xmlns="f3550e90-4819-46c0-91ad-0e08c728f6fe">
      <Terms xmlns="http://schemas.microsoft.com/office/infopath/2007/PartnerControls"/>
    </lcf76f155ced4ddcb4097134ff3c332f>
    <_Flow_SignoffStatus xmlns="f3550e90-4819-46c0-91ad-0e08c728f6fe" xsi:nil="true"/>
  </documentManagement>
</p:properties>
</file>

<file path=customXml/itemProps1.xml><?xml version="1.0" encoding="utf-8"?>
<ds:datastoreItem xmlns:ds="http://schemas.openxmlformats.org/officeDocument/2006/customXml" ds:itemID="{1463E58C-E106-40D4-A93D-DD1DBC2194DF}"/>
</file>

<file path=customXml/itemProps2.xml><?xml version="1.0" encoding="utf-8"?>
<ds:datastoreItem xmlns:ds="http://schemas.openxmlformats.org/officeDocument/2006/customXml" ds:itemID="{1CCFEEA3-E93A-48AF-9E40-6F946D5485E9}"/>
</file>

<file path=customXml/itemProps3.xml><?xml version="1.0" encoding="utf-8"?>
<ds:datastoreItem xmlns:ds="http://schemas.openxmlformats.org/officeDocument/2006/customXml" ds:itemID="{20767ED8-D84A-4CAC-8E7F-1DA899464590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279</Words>
  <Application>Microsoft Office PowerPoint</Application>
  <PresentationFormat>ユーザー設定</PresentationFormat>
  <Paragraphs>67</Paragraphs>
  <Slides>18</Slides>
  <Notes>18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18</vt:i4>
      </vt:variant>
    </vt:vector>
  </HeadingPairs>
  <TitlesOfParts>
    <vt:vector size="22" baseType="lpstr">
      <vt:lpstr>Noto Sans Symbols</vt:lpstr>
      <vt:lpstr>Arial</vt:lpstr>
      <vt:lpstr>Calibri</vt:lpstr>
      <vt:lpstr>Office Theme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MACHIKO YUDA</dc:creator>
  <cp:lastModifiedBy>三郎 浅野</cp:lastModifiedBy>
  <cp:revision>1</cp:revision>
  <dcterms:created xsi:type="dcterms:W3CDTF">2006-08-16T00:00:00Z</dcterms:created>
  <dcterms:modified xsi:type="dcterms:W3CDTF">2025-03-17T23:25:37Z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0x01010029D2E89C43D397448AEB250699E4A93A</vt:lpwstr>
  </property>
  <property fmtid="{D5CDD505-2E9C-101B-9397-08002B2CF9AE}" pid="3" name="MediaServiceImageTags">
    <vt:lpwstr/>
  </property>
</Properties>
</file>