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5143500" cx="9144000"/>
  <p:notesSz cx="6858000" cy="9144000"/>
  <p:embeddedFontLst>
    <p:embeddedFont>
      <p:font typeface="Raleway"/>
      <p:regular r:id="rId19"/>
      <p:bold r:id="rId20"/>
      <p:italic r:id="rId21"/>
      <p:boldItalic r:id="rId22"/>
    </p:embeddedFont>
    <p:embeddedFont>
      <p:font typeface="Capriola"/>
      <p:regular r:id="rId23"/>
    </p:embeddedFont>
    <p:embeddedFont>
      <p:font typeface="Albert Sans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AlbertSans-italic.fntdata"/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1" Type="http://schemas.openxmlformats.org/officeDocument/2006/relationships/font" Target="fonts/Raleway-italic.fntdata"/><Relationship Id="rId3" Type="http://schemas.openxmlformats.org/officeDocument/2006/relationships/slideMaster" Target="slideMasters/slideMaster1.xml"/><Relationship Id="rId25" Type="http://schemas.openxmlformats.org/officeDocument/2006/relationships/font" Target="fonts/AlbertSans-bold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0" Type="http://schemas.openxmlformats.org/officeDocument/2006/relationships/font" Target="fonts/Raleway-bold.fntdata"/><Relationship Id="rId2" Type="http://schemas.openxmlformats.org/officeDocument/2006/relationships/presProps" Target="presProps.xml"/><Relationship Id="rId16" Type="http://schemas.openxmlformats.org/officeDocument/2006/relationships/slide" Target="slides/slide12.xml"/><Relationship Id="rId29" Type="http://schemas.openxmlformats.org/officeDocument/2006/relationships/customXml" Target="../customXml/item2.xml"/><Relationship Id="rId24" Type="http://schemas.openxmlformats.org/officeDocument/2006/relationships/font" Target="fonts/AlbertSans-regular.fntdata"/><Relationship Id="rId1" Type="http://schemas.openxmlformats.org/officeDocument/2006/relationships/theme" Target="theme/theme2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3" Type="http://schemas.openxmlformats.org/officeDocument/2006/relationships/font" Target="fonts/Capriola-regular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8" Type="http://schemas.openxmlformats.org/officeDocument/2006/relationships/customXml" Target="../customXml/item1.xml"/><Relationship Id="rId10" Type="http://schemas.openxmlformats.org/officeDocument/2006/relationships/slide" Target="slides/slide6.xml"/><Relationship Id="rId19" Type="http://schemas.openxmlformats.org/officeDocument/2006/relationships/font" Target="fonts/Raleway-regular.fntdata"/><Relationship Id="rId22" Type="http://schemas.openxmlformats.org/officeDocument/2006/relationships/font" Target="fonts/Raleway-boldItalic.fntdata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7" Type="http://schemas.openxmlformats.org/officeDocument/2006/relationships/font" Target="fonts/AlbertSans-boldItalic.fntdata"/><Relationship Id="rId14" Type="http://schemas.openxmlformats.org/officeDocument/2006/relationships/slide" Target="slides/slide10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acf1cb72b7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acf1cb72b7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 min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e1d838b627_4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e1d838b627_4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e1d838b627_4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e1d838b627_4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1f4d96a25f_1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1f4d96a25f_1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1f4d96a25f_1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1f4d96a25f_1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35c9f142d8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135c9f142d8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e1d838b627_4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e1d838b627_4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e1d838b627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e1d838b627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1f4d96a25f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1f4d96a25f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1f4d96a25f_1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1f4d96a25f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1f4d96a25f_1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31f4d96a25f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e1d838b627_4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e1d838b627_4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e1d838b627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e1d838b627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1f4d96a25f_1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31f4d96a25f_1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bit.ly/3A1uf1Q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3366400" y="1506188"/>
            <a:ext cx="4835700" cy="164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apriola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apriola"/>
              <a:buNone/>
              <a:defRPr sz="5200">
                <a:solidFill>
                  <a:srgbClr val="191919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apriola"/>
              <a:buNone/>
              <a:defRPr sz="5200">
                <a:solidFill>
                  <a:srgbClr val="191919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apriola"/>
              <a:buNone/>
              <a:defRPr sz="5200">
                <a:solidFill>
                  <a:srgbClr val="191919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apriola"/>
              <a:buNone/>
              <a:defRPr sz="5200">
                <a:solidFill>
                  <a:srgbClr val="191919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apriola"/>
              <a:buNone/>
              <a:defRPr sz="5200">
                <a:solidFill>
                  <a:srgbClr val="191919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apriola"/>
              <a:buNone/>
              <a:defRPr sz="5200">
                <a:solidFill>
                  <a:srgbClr val="191919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apriola"/>
              <a:buNone/>
              <a:defRPr sz="5200">
                <a:solidFill>
                  <a:srgbClr val="191919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apriola"/>
              <a:buNone/>
              <a:defRPr sz="5200">
                <a:solidFill>
                  <a:srgbClr val="191919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3366400" y="3243713"/>
            <a:ext cx="4835700" cy="3936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/>
          <p:nvPr>
            <p:ph hasCustomPrompt="1" type="title"/>
          </p:nvPr>
        </p:nvSpPr>
        <p:spPr>
          <a:xfrm>
            <a:off x="3469975" y="1911225"/>
            <a:ext cx="4960800" cy="989400"/>
          </a:xfrm>
          <a:prstGeom prst="rect">
            <a:avLst/>
          </a:prstGeom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8" name="Google Shape;68;p11"/>
          <p:cNvSpPr txBox="1"/>
          <p:nvPr>
            <p:ph idx="1" type="subTitle"/>
          </p:nvPr>
        </p:nvSpPr>
        <p:spPr>
          <a:xfrm>
            <a:off x="3469975" y="2956750"/>
            <a:ext cx="4960800" cy="374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grpSp>
        <p:nvGrpSpPr>
          <p:cNvPr id="69" name="Google Shape;69;p11"/>
          <p:cNvGrpSpPr/>
          <p:nvPr/>
        </p:nvGrpSpPr>
        <p:grpSpPr>
          <a:xfrm>
            <a:off x="8969400" y="-17775"/>
            <a:ext cx="174604" cy="5179025"/>
            <a:chOff x="8979850" y="-35550"/>
            <a:chExt cx="174604" cy="5179025"/>
          </a:xfrm>
        </p:grpSpPr>
        <p:grpSp>
          <p:nvGrpSpPr>
            <p:cNvPr id="70" name="Google Shape;70;p11"/>
            <p:cNvGrpSpPr/>
            <p:nvPr/>
          </p:nvGrpSpPr>
          <p:grpSpPr>
            <a:xfrm>
              <a:off x="8979854" y="2181875"/>
              <a:ext cx="174600" cy="2961600"/>
              <a:chOff x="8969400" y="2181875"/>
              <a:chExt cx="174600" cy="2961600"/>
            </a:xfrm>
          </p:grpSpPr>
          <p:sp>
            <p:nvSpPr>
              <p:cNvPr id="71" name="Google Shape;71;p11"/>
              <p:cNvSpPr/>
              <p:nvPr/>
            </p:nvSpPr>
            <p:spPr>
              <a:xfrm rot="5400000">
                <a:off x="7853250" y="3852725"/>
                <a:ext cx="2406900" cy="1746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lbert Sans"/>
                  <a:ea typeface="Albert Sans"/>
                  <a:cs typeface="Albert Sans"/>
                  <a:sym typeface="Albert Sans"/>
                </a:endParaRPr>
              </a:p>
            </p:txBody>
          </p:sp>
          <p:sp>
            <p:nvSpPr>
              <p:cNvPr id="72" name="Google Shape;72;p11"/>
              <p:cNvSpPr/>
              <p:nvPr/>
            </p:nvSpPr>
            <p:spPr>
              <a:xfrm rot="5400000">
                <a:off x="8779350" y="2371925"/>
                <a:ext cx="554700" cy="1746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lbert Sans"/>
                  <a:ea typeface="Albert Sans"/>
                  <a:cs typeface="Albert Sans"/>
                  <a:sym typeface="Albert Sans"/>
                </a:endParaRPr>
              </a:p>
            </p:txBody>
          </p:sp>
        </p:grpSp>
        <p:sp>
          <p:nvSpPr>
            <p:cNvPr id="73" name="Google Shape;73;p11"/>
            <p:cNvSpPr/>
            <p:nvPr/>
          </p:nvSpPr>
          <p:spPr>
            <a:xfrm rot="5400000">
              <a:off x="7958500" y="985800"/>
              <a:ext cx="2217300" cy="1746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</p:grpSp>
      <p:sp>
        <p:nvSpPr>
          <p:cNvPr id="74" name="Google Shape;74;p11"/>
          <p:cNvSpPr/>
          <p:nvPr/>
        </p:nvSpPr>
        <p:spPr>
          <a:xfrm>
            <a:off x="0" y="0"/>
            <a:ext cx="2656200" cy="53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lt1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">
  <p:cSld name="CUSTOM_1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/>
          <p:nvPr>
            <p:ph idx="1" type="subTitle"/>
          </p:nvPr>
        </p:nvSpPr>
        <p:spPr>
          <a:xfrm>
            <a:off x="5492925" y="2727750"/>
            <a:ext cx="2791200" cy="10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3"/>
          <p:cNvSpPr txBox="1"/>
          <p:nvPr>
            <p:ph type="title"/>
          </p:nvPr>
        </p:nvSpPr>
        <p:spPr>
          <a:xfrm>
            <a:off x="7151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79" name="Google Shape;79;p13"/>
          <p:cNvGrpSpPr/>
          <p:nvPr/>
        </p:nvGrpSpPr>
        <p:grpSpPr>
          <a:xfrm>
            <a:off x="219" y="-25"/>
            <a:ext cx="174604" cy="5143679"/>
            <a:chOff x="8979850" y="10575"/>
            <a:chExt cx="174604" cy="5132900"/>
          </a:xfrm>
        </p:grpSpPr>
        <p:grpSp>
          <p:nvGrpSpPr>
            <p:cNvPr id="80" name="Google Shape;80;p13"/>
            <p:cNvGrpSpPr/>
            <p:nvPr/>
          </p:nvGrpSpPr>
          <p:grpSpPr>
            <a:xfrm>
              <a:off x="8979850" y="2181875"/>
              <a:ext cx="174604" cy="2961600"/>
              <a:chOff x="8969396" y="2181875"/>
              <a:chExt cx="174604" cy="2961600"/>
            </a:xfrm>
          </p:grpSpPr>
          <p:sp>
            <p:nvSpPr>
              <p:cNvPr id="81" name="Google Shape;81;p13"/>
              <p:cNvSpPr/>
              <p:nvPr/>
            </p:nvSpPr>
            <p:spPr>
              <a:xfrm rot="5400000">
                <a:off x="7853250" y="3852725"/>
                <a:ext cx="2406900" cy="1746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lbert Sans"/>
                  <a:ea typeface="Albert Sans"/>
                  <a:cs typeface="Albert Sans"/>
                  <a:sym typeface="Albert Sans"/>
                </a:endParaRPr>
              </a:p>
            </p:txBody>
          </p:sp>
          <p:sp>
            <p:nvSpPr>
              <p:cNvPr id="82" name="Google Shape;82;p13"/>
              <p:cNvSpPr/>
              <p:nvPr/>
            </p:nvSpPr>
            <p:spPr>
              <a:xfrm rot="5400000">
                <a:off x="7797146" y="3354125"/>
                <a:ext cx="2519100" cy="1746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lbert Sans"/>
                  <a:ea typeface="Albert Sans"/>
                  <a:cs typeface="Albert Sans"/>
                  <a:sym typeface="Albert Sans"/>
                </a:endParaRPr>
              </a:p>
            </p:txBody>
          </p:sp>
        </p:grpSp>
        <p:sp>
          <p:nvSpPr>
            <p:cNvPr id="83" name="Google Shape;83;p13"/>
            <p:cNvSpPr/>
            <p:nvPr/>
          </p:nvSpPr>
          <p:spPr>
            <a:xfrm rot="5400000">
              <a:off x="7981450" y="1008975"/>
              <a:ext cx="2171400" cy="174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86" name="Google Shape;86;p14"/>
          <p:cNvGrpSpPr/>
          <p:nvPr/>
        </p:nvGrpSpPr>
        <p:grpSpPr>
          <a:xfrm>
            <a:off x="8969400" y="-17775"/>
            <a:ext cx="174604" cy="5179025"/>
            <a:chOff x="8979850" y="-35550"/>
            <a:chExt cx="174604" cy="5179025"/>
          </a:xfrm>
        </p:grpSpPr>
        <p:grpSp>
          <p:nvGrpSpPr>
            <p:cNvPr id="87" name="Google Shape;87;p14"/>
            <p:cNvGrpSpPr/>
            <p:nvPr/>
          </p:nvGrpSpPr>
          <p:grpSpPr>
            <a:xfrm>
              <a:off x="8979854" y="2181875"/>
              <a:ext cx="174600" cy="2961600"/>
              <a:chOff x="8969400" y="2181875"/>
              <a:chExt cx="174600" cy="2961600"/>
            </a:xfrm>
          </p:grpSpPr>
          <p:sp>
            <p:nvSpPr>
              <p:cNvPr id="88" name="Google Shape;88;p14"/>
              <p:cNvSpPr/>
              <p:nvPr/>
            </p:nvSpPr>
            <p:spPr>
              <a:xfrm rot="5400000">
                <a:off x="7853250" y="3852725"/>
                <a:ext cx="2406900" cy="1746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lbert Sans"/>
                  <a:ea typeface="Albert Sans"/>
                  <a:cs typeface="Albert Sans"/>
                  <a:sym typeface="Albert Sans"/>
                </a:endParaRPr>
              </a:p>
            </p:txBody>
          </p:sp>
          <p:sp>
            <p:nvSpPr>
              <p:cNvPr id="89" name="Google Shape;89;p14"/>
              <p:cNvSpPr/>
              <p:nvPr/>
            </p:nvSpPr>
            <p:spPr>
              <a:xfrm rot="5400000">
                <a:off x="8779350" y="2371925"/>
                <a:ext cx="554700" cy="1746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lbert Sans"/>
                  <a:ea typeface="Albert Sans"/>
                  <a:cs typeface="Albert Sans"/>
                  <a:sym typeface="Albert Sans"/>
                </a:endParaRPr>
              </a:p>
            </p:txBody>
          </p:sp>
        </p:grpSp>
        <p:sp>
          <p:nvSpPr>
            <p:cNvPr id="90" name="Google Shape;90;p14"/>
            <p:cNvSpPr/>
            <p:nvPr/>
          </p:nvSpPr>
          <p:spPr>
            <a:xfrm rot="5400000">
              <a:off x="7958500" y="985800"/>
              <a:ext cx="2217300" cy="1746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2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93" name="Google Shape;93;p15"/>
          <p:cNvGrpSpPr/>
          <p:nvPr/>
        </p:nvGrpSpPr>
        <p:grpSpPr>
          <a:xfrm>
            <a:off x="0" y="0"/>
            <a:ext cx="9144392" cy="174600"/>
            <a:chOff x="0" y="0"/>
            <a:chExt cx="9144392" cy="174600"/>
          </a:xfrm>
        </p:grpSpPr>
        <p:sp>
          <p:nvSpPr>
            <p:cNvPr id="94" name="Google Shape;94;p15"/>
            <p:cNvSpPr/>
            <p:nvPr/>
          </p:nvSpPr>
          <p:spPr>
            <a:xfrm>
              <a:off x="2150150" y="0"/>
              <a:ext cx="2389200" cy="174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4539392" y="0"/>
              <a:ext cx="4605000" cy="174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0" y="0"/>
              <a:ext cx="2150100" cy="1746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/>
          <p:nvPr>
            <p:ph idx="1" type="subTitle"/>
          </p:nvPr>
        </p:nvSpPr>
        <p:spPr>
          <a:xfrm>
            <a:off x="1015250" y="2331275"/>
            <a:ext cx="2641800" cy="77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6"/>
          <p:cNvSpPr txBox="1"/>
          <p:nvPr>
            <p:ph idx="2" type="subTitle"/>
          </p:nvPr>
        </p:nvSpPr>
        <p:spPr>
          <a:xfrm>
            <a:off x="3251100" y="3625651"/>
            <a:ext cx="2641800" cy="77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6"/>
          <p:cNvSpPr txBox="1"/>
          <p:nvPr>
            <p:ph idx="3" type="subTitle"/>
          </p:nvPr>
        </p:nvSpPr>
        <p:spPr>
          <a:xfrm>
            <a:off x="5486950" y="2331275"/>
            <a:ext cx="2641800" cy="77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2" name="Google Shape;102;p16"/>
          <p:cNvSpPr txBox="1"/>
          <p:nvPr>
            <p:ph idx="4" type="subTitle"/>
          </p:nvPr>
        </p:nvSpPr>
        <p:spPr>
          <a:xfrm>
            <a:off x="1015250" y="2035825"/>
            <a:ext cx="2641800" cy="447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latin typeface="Capriola"/>
                <a:ea typeface="Capriola"/>
                <a:cs typeface="Capriola"/>
                <a:sym typeface="Capriol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03" name="Google Shape;103;p16"/>
          <p:cNvSpPr txBox="1"/>
          <p:nvPr>
            <p:ph idx="5" type="subTitle"/>
          </p:nvPr>
        </p:nvSpPr>
        <p:spPr>
          <a:xfrm>
            <a:off x="5486950" y="2035825"/>
            <a:ext cx="2641800" cy="447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latin typeface="Capriola"/>
                <a:ea typeface="Capriola"/>
                <a:cs typeface="Capriola"/>
                <a:sym typeface="Capriol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04" name="Google Shape;104;p16"/>
          <p:cNvSpPr txBox="1"/>
          <p:nvPr>
            <p:ph idx="6" type="subTitle"/>
          </p:nvPr>
        </p:nvSpPr>
        <p:spPr>
          <a:xfrm>
            <a:off x="3251100" y="3331125"/>
            <a:ext cx="2641800" cy="447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latin typeface="Capriola"/>
                <a:ea typeface="Capriola"/>
                <a:cs typeface="Capriola"/>
                <a:sym typeface="Capriol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105" name="Google Shape;105;p16"/>
          <p:cNvGrpSpPr/>
          <p:nvPr/>
        </p:nvGrpSpPr>
        <p:grpSpPr>
          <a:xfrm>
            <a:off x="0" y="-12"/>
            <a:ext cx="9144000" cy="174600"/>
            <a:chOff x="0" y="0"/>
            <a:chExt cx="9144000" cy="174600"/>
          </a:xfrm>
        </p:grpSpPr>
        <p:sp>
          <p:nvSpPr>
            <p:cNvPr id="106" name="Google Shape;106;p16"/>
            <p:cNvSpPr/>
            <p:nvPr/>
          </p:nvSpPr>
          <p:spPr>
            <a:xfrm>
              <a:off x="0" y="0"/>
              <a:ext cx="3123600" cy="1746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  <p:sp>
          <p:nvSpPr>
            <p:cNvPr id="107" name="Google Shape;107;p16"/>
            <p:cNvSpPr/>
            <p:nvPr/>
          </p:nvSpPr>
          <p:spPr>
            <a:xfrm>
              <a:off x="3123600" y="0"/>
              <a:ext cx="6020400" cy="174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_2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/>
          <p:nvPr>
            <p:ph idx="1" type="subTitle"/>
          </p:nvPr>
        </p:nvSpPr>
        <p:spPr>
          <a:xfrm>
            <a:off x="1246892" y="2296749"/>
            <a:ext cx="26301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7"/>
          <p:cNvSpPr txBox="1"/>
          <p:nvPr>
            <p:ph idx="2" type="subTitle"/>
          </p:nvPr>
        </p:nvSpPr>
        <p:spPr>
          <a:xfrm>
            <a:off x="5267113" y="2296750"/>
            <a:ext cx="26301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7"/>
          <p:cNvSpPr txBox="1"/>
          <p:nvPr>
            <p:ph idx="3" type="subTitle"/>
          </p:nvPr>
        </p:nvSpPr>
        <p:spPr>
          <a:xfrm>
            <a:off x="1246892" y="4119200"/>
            <a:ext cx="26301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7"/>
          <p:cNvSpPr txBox="1"/>
          <p:nvPr>
            <p:ph idx="4" type="subTitle"/>
          </p:nvPr>
        </p:nvSpPr>
        <p:spPr>
          <a:xfrm>
            <a:off x="5267113" y="4119200"/>
            <a:ext cx="26301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4" name="Google Shape;114;p17"/>
          <p:cNvSpPr txBox="1"/>
          <p:nvPr>
            <p:ph hasCustomPrompt="1" idx="5" type="title"/>
          </p:nvPr>
        </p:nvSpPr>
        <p:spPr>
          <a:xfrm>
            <a:off x="2113087" y="1254024"/>
            <a:ext cx="733500" cy="733500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5" name="Google Shape;115;p17"/>
          <p:cNvSpPr txBox="1"/>
          <p:nvPr>
            <p:ph hasCustomPrompt="1" idx="6" type="title"/>
          </p:nvPr>
        </p:nvSpPr>
        <p:spPr>
          <a:xfrm>
            <a:off x="2114235" y="3077398"/>
            <a:ext cx="731400" cy="731400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6" name="Google Shape;116;p17"/>
          <p:cNvSpPr txBox="1"/>
          <p:nvPr>
            <p:ph hasCustomPrompt="1" idx="7" type="title"/>
          </p:nvPr>
        </p:nvSpPr>
        <p:spPr>
          <a:xfrm>
            <a:off x="6216463" y="1255067"/>
            <a:ext cx="731400" cy="731400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7" name="Google Shape;117;p17"/>
          <p:cNvSpPr txBox="1"/>
          <p:nvPr>
            <p:ph hasCustomPrompt="1" idx="8" type="title"/>
          </p:nvPr>
        </p:nvSpPr>
        <p:spPr>
          <a:xfrm>
            <a:off x="6216463" y="3077400"/>
            <a:ext cx="731400" cy="731400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8" name="Google Shape;118;p17"/>
          <p:cNvSpPr txBox="1"/>
          <p:nvPr>
            <p:ph idx="9" type="subTitle"/>
          </p:nvPr>
        </p:nvSpPr>
        <p:spPr>
          <a:xfrm>
            <a:off x="1246787" y="2039800"/>
            <a:ext cx="2630100" cy="36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latin typeface="Capriola"/>
                <a:ea typeface="Capriola"/>
                <a:cs typeface="Capriola"/>
                <a:sym typeface="Capriol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19" name="Google Shape;119;p17"/>
          <p:cNvSpPr txBox="1"/>
          <p:nvPr>
            <p:ph idx="13" type="subTitle"/>
          </p:nvPr>
        </p:nvSpPr>
        <p:spPr>
          <a:xfrm>
            <a:off x="1246787" y="3862377"/>
            <a:ext cx="2630100" cy="36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latin typeface="Capriola"/>
                <a:ea typeface="Capriola"/>
                <a:cs typeface="Capriola"/>
                <a:sym typeface="Capriol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20" name="Google Shape;120;p17"/>
          <p:cNvSpPr txBox="1"/>
          <p:nvPr>
            <p:ph idx="14" type="subTitle"/>
          </p:nvPr>
        </p:nvSpPr>
        <p:spPr>
          <a:xfrm>
            <a:off x="5267112" y="2039800"/>
            <a:ext cx="2630100" cy="36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latin typeface="Capriola"/>
                <a:ea typeface="Capriola"/>
                <a:cs typeface="Capriola"/>
                <a:sym typeface="Capriol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21" name="Google Shape;121;p17"/>
          <p:cNvSpPr txBox="1"/>
          <p:nvPr>
            <p:ph idx="15" type="subTitle"/>
          </p:nvPr>
        </p:nvSpPr>
        <p:spPr>
          <a:xfrm>
            <a:off x="5267112" y="3862375"/>
            <a:ext cx="2630100" cy="36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latin typeface="Capriola"/>
                <a:ea typeface="Capriola"/>
                <a:cs typeface="Capriola"/>
                <a:sym typeface="Capriol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122" name="Google Shape;122;p17"/>
          <p:cNvGrpSpPr/>
          <p:nvPr/>
        </p:nvGrpSpPr>
        <p:grpSpPr>
          <a:xfrm>
            <a:off x="0" y="0"/>
            <a:ext cx="9144000" cy="174600"/>
            <a:chOff x="0" y="0"/>
            <a:chExt cx="9144000" cy="174600"/>
          </a:xfrm>
        </p:grpSpPr>
        <p:sp>
          <p:nvSpPr>
            <p:cNvPr id="123" name="Google Shape;123;p17"/>
            <p:cNvSpPr/>
            <p:nvPr/>
          </p:nvSpPr>
          <p:spPr>
            <a:xfrm>
              <a:off x="0" y="0"/>
              <a:ext cx="3123600" cy="174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  <p:sp>
          <p:nvSpPr>
            <p:cNvPr id="124" name="Google Shape;124;p17"/>
            <p:cNvSpPr/>
            <p:nvPr/>
          </p:nvSpPr>
          <p:spPr>
            <a:xfrm>
              <a:off x="3123600" y="0"/>
              <a:ext cx="6020400" cy="174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</p:grpSp>
      <p:grpSp>
        <p:nvGrpSpPr>
          <p:cNvPr id="125" name="Google Shape;125;p17"/>
          <p:cNvGrpSpPr/>
          <p:nvPr/>
        </p:nvGrpSpPr>
        <p:grpSpPr>
          <a:xfrm>
            <a:off x="0" y="4968850"/>
            <a:ext cx="9144000" cy="174600"/>
            <a:chOff x="0" y="4968850"/>
            <a:chExt cx="9144000" cy="174600"/>
          </a:xfrm>
        </p:grpSpPr>
        <p:sp>
          <p:nvSpPr>
            <p:cNvPr id="126" name="Google Shape;126;p17"/>
            <p:cNvSpPr/>
            <p:nvPr/>
          </p:nvSpPr>
          <p:spPr>
            <a:xfrm>
              <a:off x="0" y="4968850"/>
              <a:ext cx="3123600" cy="174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  <p:sp>
          <p:nvSpPr>
            <p:cNvPr id="127" name="Google Shape;127;p17"/>
            <p:cNvSpPr/>
            <p:nvPr/>
          </p:nvSpPr>
          <p:spPr>
            <a:xfrm>
              <a:off x="3123600" y="4968850"/>
              <a:ext cx="6020400" cy="1746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/>
          <p:nvPr>
            <p:ph idx="1" type="subTitle"/>
          </p:nvPr>
        </p:nvSpPr>
        <p:spPr>
          <a:xfrm>
            <a:off x="709104" y="2286475"/>
            <a:ext cx="23811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18"/>
          <p:cNvSpPr txBox="1"/>
          <p:nvPr>
            <p:ph idx="2" type="subTitle"/>
          </p:nvPr>
        </p:nvSpPr>
        <p:spPr>
          <a:xfrm>
            <a:off x="3381447" y="2286475"/>
            <a:ext cx="23811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18"/>
          <p:cNvSpPr txBox="1"/>
          <p:nvPr>
            <p:ph idx="3" type="subTitle"/>
          </p:nvPr>
        </p:nvSpPr>
        <p:spPr>
          <a:xfrm>
            <a:off x="709104" y="4024675"/>
            <a:ext cx="23811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18"/>
          <p:cNvSpPr txBox="1"/>
          <p:nvPr>
            <p:ph idx="4" type="subTitle"/>
          </p:nvPr>
        </p:nvSpPr>
        <p:spPr>
          <a:xfrm>
            <a:off x="3381447" y="4024675"/>
            <a:ext cx="23811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18"/>
          <p:cNvSpPr txBox="1"/>
          <p:nvPr>
            <p:ph idx="5" type="subTitle"/>
          </p:nvPr>
        </p:nvSpPr>
        <p:spPr>
          <a:xfrm>
            <a:off x="6053796" y="2286475"/>
            <a:ext cx="23811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18"/>
          <p:cNvSpPr txBox="1"/>
          <p:nvPr>
            <p:ph idx="6" type="subTitle"/>
          </p:nvPr>
        </p:nvSpPr>
        <p:spPr>
          <a:xfrm>
            <a:off x="6053796" y="4024675"/>
            <a:ext cx="23811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1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36" name="Google Shape;136;p18"/>
          <p:cNvSpPr txBox="1"/>
          <p:nvPr>
            <p:ph idx="7" type="subTitle"/>
          </p:nvPr>
        </p:nvSpPr>
        <p:spPr>
          <a:xfrm>
            <a:off x="709104" y="1970825"/>
            <a:ext cx="2381100" cy="39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37" name="Google Shape;137;p18"/>
          <p:cNvSpPr txBox="1"/>
          <p:nvPr>
            <p:ph idx="8" type="subTitle"/>
          </p:nvPr>
        </p:nvSpPr>
        <p:spPr>
          <a:xfrm>
            <a:off x="3381447" y="1970825"/>
            <a:ext cx="2381100" cy="39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38" name="Google Shape;138;p18"/>
          <p:cNvSpPr txBox="1"/>
          <p:nvPr>
            <p:ph idx="9" type="subTitle"/>
          </p:nvPr>
        </p:nvSpPr>
        <p:spPr>
          <a:xfrm>
            <a:off x="6053796" y="1970825"/>
            <a:ext cx="2381100" cy="39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39" name="Google Shape;139;p18"/>
          <p:cNvSpPr txBox="1"/>
          <p:nvPr>
            <p:ph idx="13" type="subTitle"/>
          </p:nvPr>
        </p:nvSpPr>
        <p:spPr>
          <a:xfrm>
            <a:off x="709104" y="3709075"/>
            <a:ext cx="2381100" cy="39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40" name="Google Shape;140;p18"/>
          <p:cNvSpPr txBox="1"/>
          <p:nvPr>
            <p:ph idx="14" type="subTitle"/>
          </p:nvPr>
        </p:nvSpPr>
        <p:spPr>
          <a:xfrm>
            <a:off x="3381453" y="3709075"/>
            <a:ext cx="2381100" cy="39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41" name="Google Shape;141;p18"/>
          <p:cNvSpPr txBox="1"/>
          <p:nvPr>
            <p:ph idx="15" type="subTitle"/>
          </p:nvPr>
        </p:nvSpPr>
        <p:spPr>
          <a:xfrm>
            <a:off x="6053801" y="3709075"/>
            <a:ext cx="2381100" cy="39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142" name="Google Shape;142;p18"/>
          <p:cNvGrpSpPr/>
          <p:nvPr/>
        </p:nvGrpSpPr>
        <p:grpSpPr>
          <a:xfrm>
            <a:off x="9008150" y="-17775"/>
            <a:ext cx="174600" cy="5168325"/>
            <a:chOff x="8979850" y="-35550"/>
            <a:chExt cx="174600" cy="5168325"/>
          </a:xfrm>
        </p:grpSpPr>
        <p:sp>
          <p:nvSpPr>
            <p:cNvPr id="143" name="Google Shape;143;p18"/>
            <p:cNvSpPr/>
            <p:nvPr/>
          </p:nvSpPr>
          <p:spPr>
            <a:xfrm rot="5400000">
              <a:off x="7054000" y="3032325"/>
              <a:ext cx="4026300" cy="174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  <p:sp>
          <p:nvSpPr>
            <p:cNvPr id="144" name="Google Shape;144;p18"/>
            <p:cNvSpPr/>
            <p:nvPr/>
          </p:nvSpPr>
          <p:spPr>
            <a:xfrm rot="5400000">
              <a:off x="8478550" y="465750"/>
              <a:ext cx="1177200" cy="174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9"/>
          <p:cNvSpPr txBox="1"/>
          <p:nvPr>
            <p:ph hasCustomPrompt="1" type="title"/>
          </p:nvPr>
        </p:nvSpPr>
        <p:spPr>
          <a:xfrm>
            <a:off x="1848000" y="1039949"/>
            <a:ext cx="5448000" cy="841800"/>
          </a:xfrm>
          <a:prstGeom prst="rect">
            <a:avLst/>
          </a:prstGeom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7" name="Google Shape;147;p19"/>
          <p:cNvSpPr txBox="1"/>
          <p:nvPr>
            <p:ph idx="1" type="subTitle"/>
          </p:nvPr>
        </p:nvSpPr>
        <p:spPr>
          <a:xfrm>
            <a:off x="1848000" y="1902992"/>
            <a:ext cx="5448000" cy="309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19"/>
          <p:cNvSpPr txBox="1"/>
          <p:nvPr>
            <p:ph hasCustomPrompt="1" idx="2" type="title"/>
          </p:nvPr>
        </p:nvSpPr>
        <p:spPr>
          <a:xfrm>
            <a:off x="1848000" y="2814226"/>
            <a:ext cx="5448000" cy="841800"/>
          </a:xfrm>
          <a:prstGeom prst="rect">
            <a:avLst/>
          </a:prstGeom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9" name="Google Shape;149;p19"/>
          <p:cNvSpPr txBox="1"/>
          <p:nvPr>
            <p:ph idx="3" type="subTitle"/>
          </p:nvPr>
        </p:nvSpPr>
        <p:spPr>
          <a:xfrm>
            <a:off x="1848000" y="3677092"/>
            <a:ext cx="5448000" cy="309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50" name="Google Shape;150;p19"/>
          <p:cNvGrpSpPr/>
          <p:nvPr/>
        </p:nvGrpSpPr>
        <p:grpSpPr>
          <a:xfrm flipH="1">
            <a:off x="0" y="4968900"/>
            <a:ext cx="9144392" cy="174600"/>
            <a:chOff x="0" y="0"/>
            <a:chExt cx="9144392" cy="174600"/>
          </a:xfrm>
        </p:grpSpPr>
        <p:sp>
          <p:nvSpPr>
            <p:cNvPr id="151" name="Google Shape;151;p19"/>
            <p:cNvSpPr/>
            <p:nvPr/>
          </p:nvSpPr>
          <p:spPr>
            <a:xfrm>
              <a:off x="344300" y="0"/>
              <a:ext cx="4195200" cy="174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  <p:sp>
          <p:nvSpPr>
            <p:cNvPr id="152" name="Google Shape;152;p19"/>
            <p:cNvSpPr/>
            <p:nvPr/>
          </p:nvSpPr>
          <p:spPr>
            <a:xfrm>
              <a:off x="4539392" y="0"/>
              <a:ext cx="4605000" cy="1746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  <p:sp>
          <p:nvSpPr>
            <p:cNvPr id="153" name="Google Shape;153;p19"/>
            <p:cNvSpPr/>
            <p:nvPr/>
          </p:nvSpPr>
          <p:spPr>
            <a:xfrm>
              <a:off x="0" y="0"/>
              <a:ext cx="569100" cy="174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</p:grpSp>
      <p:grpSp>
        <p:nvGrpSpPr>
          <p:cNvPr id="154" name="Google Shape;154;p19"/>
          <p:cNvGrpSpPr/>
          <p:nvPr/>
        </p:nvGrpSpPr>
        <p:grpSpPr>
          <a:xfrm>
            <a:off x="0" y="0"/>
            <a:ext cx="9144392" cy="174600"/>
            <a:chOff x="0" y="0"/>
            <a:chExt cx="9144392" cy="174600"/>
          </a:xfrm>
        </p:grpSpPr>
        <p:sp>
          <p:nvSpPr>
            <p:cNvPr id="155" name="Google Shape;155;p19"/>
            <p:cNvSpPr/>
            <p:nvPr/>
          </p:nvSpPr>
          <p:spPr>
            <a:xfrm>
              <a:off x="344300" y="0"/>
              <a:ext cx="4195200" cy="174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  <p:sp>
          <p:nvSpPr>
            <p:cNvPr id="156" name="Google Shape;156;p19"/>
            <p:cNvSpPr/>
            <p:nvPr/>
          </p:nvSpPr>
          <p:spPr>
            <a:xfrm>
              <a:off x="4539392" y="0"/>
              <a:ext cx="4605000" cy="1746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  <p:sp>
          <p:nvSpPr>
            <p:cNvPr id="157" name="Google Shape;157;p19"/>
            <p:cNvSpPr/>
            <p:nvPr/>
          </p:nvSpPr>
          <p:spPr>
            <a:xfrm>
              <a:off x="0" y="0"/>
              <a:ext cx="569100" cy="174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_1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0"/>
          <p:cNvSpPr txBox="1"/>
          <p:nvPr>
            <p:ph type="title"/>
          </p:nvPr>
        </p:nvSpPr>
        <p:spPr>
          <a:xfrm>
            <a:off x="713275" y="540000"/>
            <a:ext cx="4574400" cy="12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60" name="Google Shape;160;p20"/>
          <p:cNvSpPr txBox="1"/>
          <p:nvPr>
            <p:ph idx="1" type="subTitle"/>
          </p:nvPr>
        </p:nvSpPr>
        <p:spPr>
          <a:xfrm>
            <a:off x="713225" y="1771800"/>
            <a:ext cx="4574400" cy="12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20"/>
          <p:cNvSpPr txBox="1"/>
          <p:nvPr/>
        </p:nvSpPr>
        <p:spPr>
          <a:xfrm>
            <a:off x="713225" y="3611950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CREDITS: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This presentation template was created by </a:t>
            </a:r>
            <a:r>
              <a:rPr b="1" lang="en" sz="1200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, and includes icons by </a:t>
            </a:r>
            <a:r>
              <a:rPr b="1" lang="en" sz="1200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, and infographics &amp; images by </a:t>
            </a:r>
            <a:r>
              <a:rPr b="1" lang="en" sz="1200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</a:t>
            </a:r>
            <a:endParaRPr b="1" sz="1200" u="sng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title"/>
          </p:nvPr>
        </p:nvSpPr>
        <p:spPr>
          <a:xfrm>
            <a:off x="1673100" y="2556363"/>
            <a:ext cx="5797800" cy="841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3" name="Google Shape;13;p3"/>
          <p:cNvSpPr txBox="1"/>
          <p:nvPr>
            <p:ph hasCustomPrompt="1" idx="2" type="title"/>
          </p:nvPr>
        </p:nvSpPr>
        <p:spPr>
          <a:xfrm>
            <a:off x="3925875" y="1271025"/>
            <a:ext cx="1268400" cy="1269600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/>
          <p:nvPr>
            <p:ph idx="1" type="subTitle"/>
          </p:nvPr>
        </p:nvSpPr>
        <p:spPr>
          <a:xfrm>
            <a:off x="1673100" y="3398163"/>
            <a:ext cx="5797800" cy="47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5" name="Google Shape;15;p3"/>
          <p:cNvGrpSpPr/>
          <p:nvPr/>
        </p:nvGrpSpPr>
        <p:grpSpPr>
          <a:xfrm>
            <a:off x="8391329" y="0"/>
            <a:ext cx="752284" cy="5143500"/>
            <a:chOff x="7581300" y="-4"/>
            <a:chExt cx="1562700" cy="5143500"/>
          </a:xfrm>
        </p:grpSpPr>
        <p:sp>
          <p:nvSpPr>
            <p:cNvPr id="16" name="Google Shape;16;p3"/>
            <p:cNvSpPr/>
            <p:nvPr/>
          </p:nvSpPr>
          <p:spPr>
            <a:xfrm>
              <a:off x="7581300" y="140995"/>
              <a:ext cx="1562700" cy="5002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7581300" y="-4"/>
              <a:ext cx="1562700" cy="141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1"/>
          <p:cNvGrpSpPr/>
          <p:nvPr/>
        </p:nvGrpSpPr>
        <p:grpSpPr>
          <a:xfrm>
            <a:off x="8391329" y="0"/>
            <a:ext cx="752284" cy="5143500"/>
            <a:chOff x="7581300" y="-4"/>
            <a:chExt cx="1562700" cy="5143500"/>
          </a:xfrm>
        </p:grpSpPr>
        <p:sp>
          <p:nvSpPr>
            <p:cNvPr id="164" name="Google Shape;164;p21"/>
            <p:cNvSpPr/>
            <p:nvPr/>
          </p:nvSpPr>
          <p:spPr>
            <a:xfrm>
              <a:off x="7581300" y="140995"/>
              <a:ext cx="1562700" cy="50025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  <p:sp>
          <p:nvSpPr>
            <p:cNvPr id="165" name="Google Shape;165;p21"/>
            <p:cNvSpPr/>
            <p:nvPr/>
          </p:nvSpPr>
          <p:spPr>
            <a:xfrm>
              <a:off x="7581300" y="-4"/>
              <a:ext cx="1562700" cy="141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</p:grpSp>
      <p:grpSp>
        <p:nvGrpSpPr>
          <p:cNvPr id="166" name="Google Shape;166;p21"/>
          <p:cNvGrpSpPr/>
          <p:nvPr/>
        </p:nvGrpSpPr>
        <p:grpSpPr>
          <a:xfrm>
            <a:off x="7875418" y="3811459"/>
            <a:ext cx="1268369" cy="1373245"/>
            <a:chOff x="7798245" y="3696318"/>
            <a:chExt cx="1345749" cy="1457024"/>
          </a:xfrm>
        </p:grpSpPr>
        <p:grpSp>
          <p:nvGrpSpPr>
            <p:cNvPr id="167" name="Google Shape;167;p21"/>
            <p:cNvGrpSpPr/>
            <p:nvPr/>
          </p:nvGrpSpPr>
          <p:grpSpPr>
            <a:xfrm flipH="1">
              <a:off x="7798245" y="3696318"/>
              <a:ext cx="1345749" cy="1457024"/>
              <a:chOff x="2500470" y="3395218"/>
              <a:chExt cx="1345749" cy="1457024"/>
            </a:xfrm>
          </p:grpSpPr>
          <p:sp>
            <p:nvSpPr>
              <p:cNvPr id="168" name="Google Shape;168;p21"/>
              <p:cNvSpPr/>
              <p:nvPr/>
            </p:nvSpPr>
            <p:spPr>
              <a:xfrm>
                <a:off x="2983005" y="3574312"/>
                <a:ext cx="863214" cy="1277930"/>
              </a:xfrm>
              <a:custGeom>
                <a:rect b="b" l="l" r="r" t="t"/>
                <a:pathLst>
                  <a:path extrusionOk="0" h="1921699" w="1298066">
                    <a:moveTo>
                      <a:pt x="1296136" y="520218"/>
                    </a:moveTo>
                    <a:cubicBezTo>
                      <a:pt x="1296136" y="520218"/>
                      <a:pt x="1255657" y="484063"/>
                      <a:pt x="1232526" y="452265"/>
                    </a:cubicBezTo>
                    <a:cubicBezTo>
                      <a:pt x="1209396" y="420467"/>
                      <a:pt x="1203612" y="407442"/>
                      <a:pt x="1196385" y="379956"/>
                    </a:cubicBezTo>
                    <a:cubicBezTo>
                      <a:pt x="1189159" y="352514"/>
                      <a:pt x="1196385" y="351033"/>
                      <a:pt x="1200724" y="316359"/>
                    </a:cubicBezTo>
                    <a:cubicBezTo>
                      <a:pt x="1205058" y="281642"/>
                      <a:pt x="1196385" y="257075"/>
                      <a:pt x="1179040" y="183373"/>
                    </a:cubicBezTo>
                    <a:cubicBezTo>
                      <a:pt x="1161690" y="109626"/>
                      <a:pt x="1087961" y="5519"/>
                      <a:pt x="1087961" y="5519"/>
                    </a:cubicBezTo>
                    <a:cubicBezTo>
                      <a:pt x="1087961" y="5519"/>
                      <a:pt x="421894" y="-51587"/>
                      <a:pt x="297514" y="201580"/>
                    </a:cubicBezTo>
                    <a:cubicBezTo>
                      <a:pt x="173139" y="454791"/>
                      <a:pt x="352639" y="687965"/>
                      <a:pt x="352639" y="687965"/>
                    </a:cubicBezTo>
                    <a:cubicBezTo>
                      <a:pt x="352639" y="687965"/>
                      <a:pt x="367270" y="753784"/>
                      <a:pt x="369705" y="836677"/>
                    </a:cubicBezTo>
                    <a:cubicBezTo>
                      <a:pt x="372145" y="919571"/>
                      <a:pt x="328254" y="978115"/>
                      <a:pt x="272176" y="1053690"/>
                    </a:cubicBezTo>
                    <a:cubicBezTo>
                      <a:pt x="216093" y="1129266"/>
                      <a:pt x="123442" y="1248750"/>
                      <a:pt x="47858" y="1460884"/>
                    </a:cubicBezTo>
                    <a:cubicBezTo>
                      <a:pt x="-27727" y="1673019"/>
                      <a:pt x="8846" y="1919260"/>
                      <a:pt x="8846" y="1919260"/>
                    </a:cubicBezTo>
                    <a:lnTo>
                      <a:pt x="1123123" y="1921700"/>
                    </a:lnTo>
                    <a:lnTo>
                      <a:pt x="1025593" y="1712004"/>
                    </a:lnTo>
                    <a:cubicBezTo>
                      <a:pt x="1025593" y="1712004"/>
                      <a:pt x="676342" y="1277717"/>
                      <a:pt x="679548" y="1211985"/>
                    </a:cubicBezTo>
                    <a:cubicBezTo>
                      <a:pt x="682754" y="1146298"/>
                      <a:pt x="718011" y="1083790"/>
                      <a:pt x="769294" y="998849"/>
                    </a:cubicBezTo>
                    <a:cubicBezTo>
                      <a:pt x="820576" y="913908"/>
                      <a:pt x="867050" y="902713"/>
                      <a:pt x="887884" y="889907"/>
                    </a:cubicBezTo>
                    <a:cubicBezTo>
                      <a:pt x="908719" y="877057"/>
                      <a:pt x="936244" y="881369"/>
                      <a:pt x="989565" y="885115"/>
                    </a:cubicBezTo>
                    <a:cubicBezTo>
                      <a:pt x="1042882" y="888861"/>
                      <a:pt x="1135250" y="903149"/>
                      <a:pt x="1157029" y="894132"/>
                    </a:cubicBezTo>
                    <a:cubicBezTo>
                      <a:pt x="1178809" y="885115"/>
                      <a:pt x="1199835" y="842340"/>
                      <a:pt x="1199086" y="822781"/>
                    </a:cubicBezTo>
                    <a:cubicBezTo>
                      <a:pt x="1198332" y="803267"/>
                      <a:pt x="1186419" y="777088"/>
                      <a:pt x="1188697" y="770641"/>
                    </a:cubicBezTo>
                    <a:cubicBezTo>
                      <a:pt x="1190688" y="765022"/>
                      <a:pt x="1200763" y="766634"/>
                      <a:pt x="1204561" y="767113"/>
                    </a:cubicBezTo>
                    <a:cubicBezTo>
                      <a:pt x="1186854" y="741239"/>
                      <a:pt x="1149284" y="708002"/>
                      <a:pt x="1134587" y="702296"/>
                    </a:cubicBezTo>
                    <a:cubicBezTo>
                      <a:pt x="1161390" y="690143"/>
                      <a:pt x="1220291" y="660218"/>
                      <a:pt x="1239287" y="634605"/>
                    </a:cubicBezTo>
                    <a:cubicBezTo>
                      <a:pt x="1235157" y="629900"/>
                      <a:pt x="1230227" y="622190"/>
                      <a:pt x="1231085" y="612738"/>
                    </a:cubicBezTo>
                    <a:cubicBezTo>
                      <a:pt x="1232531" y="596795"/>
                      <a:pt x="1239757" y="602588"/>
                      <a:pt x="1261446" y="586689"/>
                    </a:cubicBezTo>
                    <a:cubicBezTo>
                      <a:pt x="1283129" y="570790"/>
                      <a:pt x="1291807" y="569353"/>
                      <a:pt x="1296141" y="549098"/>
                    </a:cubicBezTo>
                    <a:cubicBezTo>
                      <a:pt x="1300475" y="528886"/>
                      <a:pt x="1296141" y="520218"/>
                      <a:pt x="1296141" y="520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69" name="Google Shape;169;p21"/>
              <p:cNvGrpSpPr/>
              <p:nvPr/>
            </p:nvGrpSpPr>
            <p:grpSpPr>
              <a:xfrm>
                <a:off x="3668687" y="3739144"/>
                <a:ext cx="159942" cy="345462"/>
                <a:chOff x="6045200" y="5184304"/>
                <a:chExt cx="240478" cy="519413"/>
              </a:xfrm>
            </p:grpSpPr>
            <p:sp>
              <p:nvSpPr>
                <p:cNvPr id="170" name="Google Shape;170;p21"/>
                <p:cNvSpPr/>
                <p:nvPr/>
              </p:nvSpPr>
              <p:spPr>
                <a:xfrm>
                  <a:off x="6148832" y="5571079"/>
                  <a:ext cx="111503" cy="132638"/>
                </a:xfrm>
                <a:custGeom>
                  <a:rect b="b" l="l" r="r" t="t"/>
                  <a:pathLst>
                    <a:path extrusionOk="0" h="132638" w="111503">
                      <a:moveTo>
                        <a:pt x="0" y="67692"/>
                      </a:moveTo>
                      <a:cubicBezTo>
                        <a:pt x="14697" y="73398"/>
                        <a:pt x="52267" y="106634"/>
                        <a:pt x="69974" y="132508"/>
                      </a:cubicBezTo>
                      <a:cubicBezTo>
                        <a:pt x="70531" y="132595"/>
                        <a:pt x="70958" y="132639"/>
                        <a:pt x="71198" y="132639"/>
                      </a:cubicBezTo>
                      <a:cubicBezTo>
                        <a:pt x="73097" y="132639"/>
                        <a:pt x="79936" y="131855"/>
                        <a:pt x="89049" y="118177"/>
                      </a:cubicBezTo>
                      <a:cubicBezTo>
                        <a:pt x="98166" y="104499"/>
                        <a:pt x="92847" y="91606"/>
                        <a:pt x="88291" y="82110"/>
                      </a:cubicBezTo>
                      <a:cubicBezTo>
                        <a:pt x="83734" y="72614"/>
                        <a:pt x="65500" y="60853"/>
                        <a:pt x="65500" y="60853"/>
                      </a:cubicBezTo>
                      <a:lnTo>
                        <a:pt x="91710" y="52881"/>
                      </a:lnTo>
                      <a:cubicBezTo>
                        <a:pt x="91710" y="52881"/>
                        <a:pt x="103484" y="46042"/>
                        <a:pt x="108803" y="30840"/>
                      </a:cubicBezTo>
                      <a:cubicBezTo>
                        <a:pt x="114121" y="15638"/>
                        <a:pt x="109944" y="5009"/>
                        <a:pt x="109944" y="5009"/>
                      </a:cubicBezTo>
                      <a:cubicBezTo>
                        <a:pt x="109944" y="5009"/>
                        <a:pt x="107505" y="3180"/>
                        <a:pt x="104704" y="0"/>
                      </a:cubicBezTo>
                      <a:cubicBezTo>
                        <a:pt x="85703" y="25613"/>
                        <a:pt x="26802" y="55538"/>
                        <a:pt x="4" y="6769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" name="Google Shape;171;p21"/>
                <p:cNvSpPr/>
                <p:nvPr/>
              </p:nvSpPr>
              <p:spPr>
                <a:xfrm>
                  <a:off x="6235951" y="5489636"/>
                  <a:ext cx="49727" cy="31218"/>
                </a:xfrm>
                <a:custGeom>
                  <a:rect b="b" l="l" r="r" t="t"/>
                  <a:pathLst>
                    <a:path extrusionOk="0" h="31218" w="49727">
                      <a:moveTo>
                        <a:pt x="22816" y="12619"/>
                      </a:moveTo>
                      <a:cubicBezTo>
                        <a:pt x="28396" y="7174"/>
                        <a:pt x="34159" y="727"/>
                        <a:pt x="41926" y="30"/>
                      </a:cubicBezTo>
                      <a:cubicBezTo>
                        <a:pt x="45472" y="-275"/>
                        <a:pt x="49889" y="1729"/>
                        <a:pt x="49723" y="5301"/>
                      </a:cubicBezTo>
                      <a:cubicBezTo>
                        <a:pt x="49636" y="7218"/>
                        <a:pt x="48212" y="8786"/>
                        <a:pt x="46770" y="10049"/>
                      </a:cubicBezTo>
                      <a:cubicBezTo>
                        <a:pt x="40358" y="15712"/>
                        <a:pt x="32217" y="18935"/>
                        <a:pt x="24254" y="22071"/>
                      </a:cubicBezTo>
                      <a:cubicBezTo>
                        <a:pt x="16304" y="25208"/>
                        <a:pt x="8189" y="29085"/>
                        <a:pt x="0" y="31219"/>
                      </a:cubicBezTo>
                      <a:cubicBezTo>
                        <a:pt x="5249" y="24032"/>
                        <a:pt x="16108" y="19197"/>
                        <a:pt x="22812" y="1266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" name="Google Shape;172;p21"/>
                <p:cNvSpPr/>
                <p:nvPr/>
              </p:nvSpPr>
              <p:spPr>
                <a:xfrm>
                  <a:off x="6045200" y="5184304"/>
                  <a:ext cx="165043" cy="55679"/>
                </a:xfrm>
                <a:custGeom>
                  <a:rect b="b" l="l" r="r" t="t"/>
                  <a:pathLst>
                    <a:path extrusionOk="0" h="55679" w="165043">
                      <a:moveTo>
                        <a:pt x="155865" y="12294"/>
                      </a:moveTo>
                      <a:cubicBezTo>
                        <a:pt x="161048" y="14298"/>
                        <a:pt x="164624" y="19133"/>
                        <a:pt x="164942" y="24665"/>
                      </a:cubicBezTo>
                      <a:cubicBezTo>
                        <a:pt x="165243" y="29936"/>
                        <a:pt x="164981" y="36383"/>
                        <a:pt x="162695" y="41000"/>
                      </a:cubicBezTo>
                      <a:cubicBezTo>
                        <a:pt x="162651" y="41087"/>
                        <a:pt x="162603" y="41174"/>
                        <a:pt x="162559" y="41261"/>
                      </a:cubicBezTo>
                      <a:cubicBezTo>
                        <a:pt x="159101" y="47969"/>
                        <a:pt x="150816" y="50670"/>
                        <a:pt x="143825" y="47751"/>
                      </a:cubicBezTo>
                      <a:lnTo>
                        <a:pt x="94350" y="26974"/>
                      </a:lnTo>
                      <a:cubicBezTo>
                        <a:pt x="90708" y="25449"/>
                        <a:pt x="86631" y="25318"/>
                        <a:pt x="82902" y="26625"/>
                      </a:cubicBezTo>
                      <a:lnTo>
                        <a:pt x="0" y="55679"/>
                      </a:lnTo>
                      <a:cubicBezTo>
                        <a:pt x="0" y="55679"/>
                        <a:pt x="77344" y="7546"/>
                        <a:pt x="88692" y="2580"/>
                      </a:cubicBezTo>
                      <a:cubicBezTo>
                        <a:pt x="106259" y="-5129"/>
                        <a:pt x="140396" y="6327"/>
                        <a:pt x="155865" y="1229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73" name="Google Shape;173;p21"/>
              <p:cNvGrpSpPr/>
              <p:nvPr/>
            </p:nvGrpSpPr>
            <p:grpSpPr>
              <a:xfrm>
                <a:off x="2500470" y="3395218"/>
                <a:ext cx="1224413" cy="965411"/>
                <a:chOff x="4288746" y="4667200"/>
                <a:chExt cx="1840946" cy="1451527"/>
              </a:xfrm>
            </p:grpSpPr>
            <p:sp>
              <p:nvSpPr>
                <p:cNvPr id="174" name="Google Shape;174;p21"/>
                <p:cNvSpPr/>
                <p:nvPr/>
              </p:nvSpPr>
              <p:spPr>
                <a:xfrm>
                  <a:off x="4288746" y="4667200"/>
                  <a:ext cx="1840946" cy="1451527"/>
                </a:xfrm>
                <a:custGeom>
                  <a:rect b="b" l="l" r="r" t="t"/>
                  <a:pathLst>
                    <a:path extrusionOk="0" h="1451527" w="1840946">
                      <a:moveTo>
                        <a:pt x="1671139" y="75596"/>
                      </a:moveTo>
                      <a:cubicBezTo>
                        <a:pt x="1555109" y="24936"/>
                        <a:pt x="1288216" y="-53514"/>
                        <a:pt x="1053418" y="53207"/>
                      </a:cubicBezTo>
                      <a:cubicBezTo>
                        <a:pt x="973913" y="89361"/>
                        <a:pt x="926059" y="124600"/>
                        <a:pt x="897279" y="153045"/>
                      </a:cubicBezTo>
                      <a:cubicBezTo>
                        <a:pt x="882098" y="141284"/>
                        <a:pt x="863255" y="132441"/>
                        <a:pt x="844799" y="126604"/>
                      </a:cubicBezTo>
                      <a:cubicBezTo>
                        <a:pt x="831291" y="122379"/>
                        <a:pt x="816542" y="128347"/>
                        <a:pt x="809920" y="140892"/>
                      </a:cubicBezTo>
                      <a:cubicBezTo>
                        <a:pt x="807769" y="144943"/>
                        <a:pt x="805669" y="149037"/>
                        <a:pt x="803613" y="153176"/>
                      </a:cubicBezTo>
                      <a:cubicBezTo>
                        <a:pt x="778549" y="134227"/>
                        <a:pt x="742756" y="118023"/>
                        <a:pt x="692985" y="116760"/>
                      </a:cubicBezTo>
                      <a:cubicBezTo>
                        <a:pt x="568680" y="113667"/>
                        <a:pt x="417249" y="155092"/>
                        <a:pt x="366381" y="323362"/>
                      </a:cubicBezTo>
                      <a:cubicBezTo>
                        <a:pt x="315508" y="491633"/>
                        <a:pt x="457869" y="1017439"/>
                        <a:pt x="61190" y="1314296"/>
                      </a:cubicBezTo>
                      <a:cubicBezTo>
                        <a:pt x="37847" y="1331764"/>
                        <a:pt x="-16289" y="1350973"/>
                        <a:pt x="4768" y="1381508"/>
                      </a:cubicBezTo>
                      <a:cubicBezTo>
                        <a:pt x="21346" y="1405553"/>
                        <a:pt x="114346" y="1418316"/>
                        <a:pt x="142246" y="1424894"/>
                      </a:cubicBezTo>
                      <a:cubicBezTo>
                        <a:pt x="236064" y="1447109"/>
                        <a:pt x="333149" y="1455647"/>
                        <a:pt x="429394" y="1449679"/>
                      </a:cubicBezTo>
                      <a:cubicBezTo>
                        <a:pt x="476869" y="1446717"/>
                        <a:pt x="574325" y="1424719"/>
                        <a:pt x="574325" y="1424719"/>
                      </a:cubicBezTo>
                      <a:cubicBezTo>
                        <a:pt x="595686" y="1417837"/>
                        <a:pt x="616443" y="1409256"/>
                        <a:pt x="636280" y="1398584"/>
                      </a:cubicBezTo>
                      <a:cubicBezTo>
                        <a:pt x="699345" y="1364695"/>
                        <a:pt x="752387" y="1307239"/>
                        <a:pt x="768160" y="1237414"/>
                      </a:cubicBezTo>
                      <a:cubicBezTo>
                        <a:pt x="772873" y="1216549"/>
                        <a:pt x="771484" y="999971"/>
                        <a:pt x="719121" y="764315"/>
                      </a:cubicBezTo>
                      <a:cubicBezTo>
                        <a:pt x="664336" y="517768"/>
                        <a:pt x="656508" y="404296"/>
                        <a:pt x="687815" y="353418"/>
                      </a:cubicBezTo>
                      <a:cubicBezTo>
                        <a:pt x="700704" y="332466"/>
                        <a:pt x="749848" y="333730"/>
                        <a:pt x="750954" y="336735"/>
                      </a:cubicBezTo>
                      <a:cubicBezTo>
                        <a:pt x="752566" y="341178"/>
                        <a:pt x="746781" y="353375"/>
                        <a:pt x="753520" y="361782"/>
                      </a:cubicBezTo>
                      <a:cubicBezTo>
                        <a:pt x="760141" y="370058"/>
                        <a:pt x="797371" y="373369"/>
                        <a:pt x="818458" y="378378"/>
                      </a:cubicBezTo>
                      <a:cubicBezTo>
                        <a:pt x="814686" y="421981"/>
                        <a:pt x="810835" y="487930"/>
                        <a:pt x="813044" y="560805"/>
                      </a:cubicBezTo>
                      <a:cubicBezTo>
                        <a:pt x="816955" y="689959"/>
                        <a:pt x="852178" y="873867"/>
                        <a:pt x="942184" y="952143"/>
                      </a:cubicBezTo>
                      <a:cubicBezTo>
                        <a:pt x="1032191" y="1030419"/>
                        <a:pt x="1114371" y="1014738"/>
                        <a:pt x="1114371" y="1014738"/>
                      </a:cubicBezTo>
                      <a:cubicBezTo>
                        <a:pt x="1114371" y="1014738"/>
                        <a:pt x="1263078" y="987339"/>
                        <a:pt x="1270906" y="819112"/>
                      </a:cubicBezTo>
                      <a:cubicBezTo>
                        <a:pt x="1278733" y="650842"/>
                        <a:pt x="1278733" y="635161"/>
                        <a:pt x="1325691" y="599965"/>
                      </a:cubicBezTo>
                      <a:cubicBezTo>
                        <a:pt x="1372652" y="564725"/>
                        <a:pt x="1462655" y="607762"/>
                        <a:pt x="1517444" y="592124"/>
                      </a:cubicBezTo>
                      <a:cubicBezTo>
                        <a:pt x="1572228" y="576486"/>
                        <a:pt x="1627017" y="506007"/>
                        <a:pt x="1662235" y="427774"/>
                      </a:cubicBezTo>
                      <a:cubicBezTo>
                        <a:pt x="1683980" y="379423"/>
                        <a:pt x="1710199" y="340089"/>
                        <a:pt x="1727078" y="317003"/>
                      </a:cubicBezTo>
                      <a:cubicBezTo>
                        <a:pt x="1737293" y="303064"/>
                        <a:pt x="1753784" y="295179"/>
                        <a:pt x="1771051" y="296007"/>
                      </a:cubicBezTo>
                      <a:lnTo>
                        <a:pt x="1840507" y="311819"/>
                      </a:lnTo>
                      <a:cubicBezTo>
                        <a:pt x="1840507" y="311819"/>
                        <a:pt x="1858079" y="157139"/>
                        <a:pt x="1671152" y="755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" name="Google Shape;175;p21"/>
                <p:cNvSpPr/>
                <p:nvPr/>
              </p:nvSpPr>
              <p:spPr>
                <a:xfrm>
                  <a:off x="5148869" y="5006244"/>
                  <a:ext cx="304288" cy="545799"/>
                </a:xfrm>
                <a:custGeom>
                  <a:rect b="b" l="l" r="r" t="t"/>
                  <a:pathLst>
                    <a:path extrusionOk="0" h="545799" w="304288">
                      <a:moveTo>
                        <a:pt x="300564" y="545800"/>
                      </a:moveTo>
                      <a:cubicBezTo>
                        <a:pt x="255354" y="528463"/>
                        <a:pt x="212827" y="495489"/>
                        <a:pt x="170557" y="444960"/>
                      </a:cubicBezTo>
                      <a:cubicBezTo>
                        <a:pt x="76617" y="332707"/>
                        <a:pt x="17642" y="179160"/>
                        <a:pt x="0" y="1002"/>
                      </a:cubicBezTo>
                      <a:lnTo>
                        <a:pt x="10363" y="0"/>
                      </a:lnTo>
                      <a:cubicBezTo>
                        <a:pt x="27795" y="176067"/>
                        <a:pt x="85956" y="327610"/>
                        <a:pt x="178541" y="438251"/>
                      </a:cubicBezTo>
                      <a:cubicBezTo>
                        <a:pt x="219653" y="487430"/>
                        <a:pt x="260782" y="519403"/>
                        <a:pt x="304289" y="536086"/>
                      </a:cubicBezTo>
                      <a:lnTo>
                        <a:pt x="300569" y="54580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176;p21"/>
                <p:cNvSpPr/>
                <p:nvPr/>
              </p:nvSpPr>
              <p:spPr>
                <a:xfrm>
                  <a:off x="5193600" y="4715610"/>
                  <a:ext cx="863539" cy="188922"/>
                </a:xfrm>
                <a:custGeom>
                  <a:rect b="b" l="l" r="r" t="t"/>
                  <a:pathLst>
                    <a:path extrusionOk="0" h="188922" w="863539">
                      <a:moveTo>
                        <a:pt x="855150" y="188923"/>
                      </a:moveTo>
                      <a:cubicBezTo>
                        <a:pt x="770998" y="74405"/>
                        <a:pt x="614524" y="6016"/>
                        <a:pt x="446659" y="10590"/>
                      </a:cubicBezTo>
                      <a:cubicBezTo>
                        <a:pt x="314909" y="14162"/>
                        <a:pt x="174512" y="57111"/>
                        <a:pt x="4831" y="145885"/>
                      </a:cubicBezTo>
                      <a:lnTo>
                        <a:pt x="0" y="136651"/>
                      </a:lnTo>
                      <a:cubicBezTo>
                        <a:pt x="171145" y="47137"/>
                        <a:pt x="312983" y="3751"/>
                        <a:pt x="446384" y="223"/>
                      </a:cubicBezTo>
                      <a:cubicBezTo>
                        <a:pt x="617381" y="-4481"/>
                        <a:pt x="777410" y="65562"/>
                        <a:pt x="863540" y="182737"/>
                      </a:cubicBezTo>
                      <a:lnTo>
                        <a:pt x="855150" y="18892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" name="Google Shape;177;p21"/>
                <p:cNvSpPr/>
                <p:nvPr/>
              </p:nvSpPr>
              <p:spPr>
                <a:xfrm>
                  <a:off x="5152480" y="4820808"/>
                  <a:ext cx="902072" cy="297905"/>
                </a:xfrm>
                <a:custGeom>
                  <a:rect b="b" l="l" r="r" t="t"/>
                  <a:pathLst>
                    <a:path extrusionOk="0" h="297905" w="902072">
                      <a:moveTo>
                        <a:pt x="604365" y="297906"/>
                      </a:moveTo>
                      <a:cubicBezTo>
                        <a:pt x="389574" y="297906"/>
                        <a:pt x="175640" y="224116"/>
                        <a:pt x="8207" y="88036"/>
                      </a:cubicBezTo>
                      <a:lnTo>
                        <a:pt x="0" y="81372"/>
                      </a:lnTo>
                      <a:lnTo>
                        <a:pt x="10289" y="78933"/>
                      </a:lnTo>
                      <a:cubicBezTo>
                        <a:pt x="155590" y="44477"/>
                        <a:pt x="340861" y="4489"/>
                        <a:pt x="485047" y="395"/>
                      </a:cubicBezTo>
                      <a:cubicBezTo>
                        <a:pt x="648252" y="-4223"/>
                        <a:pt x="792416" y="31757"/>
                        <a:pt x="902073" y="104415"/>
                      </a:cubicBezTo>
                      <a:lnTo>
                        <a:pt x="896318" y="113083"/>
                      </a:lnTo>
                      <a:cubicBezTo>
                        <a:pt x="788469" y="41645"/>
                        <a:pt x="646422" y="6188"/>
                        <a:pt x="485344" y="10805"/>
                      </a:cubicBezTo>
                      <a:cubicBezTo>
                        <a:pt x="345505" y="14726"/>
                        <a:pt x="166240" y="52884"/>
                        <a:pt x="23060" y="86599"/>
                      </a:cubicBezTo>
                      <a:cubicBezTo>
                        <a:pt x="232224" y="252473"/>
                        <a:pt x="512377" y="321602"/>
                        <a:pt x="774696" y="271465"/>
                      </a:cubicBezTo>
                      <a:lnTo>
                        <a:pt x="776648" y="281702"/>
                      </a:lnTo>
                      <a:cubicBezTo>
                        <a:pt x="719763" y="292548"/>
                        <a:pt x="662012" y="297906"/>
                        <a:pt x="604361" y="297906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" name="Google Shape;178;p21"/>
                <p:cNvSpPr/>
                <p:nvPr/>
              </p:nvSpPr>
              <p:spPr>
                <a:xfrm>
                  <a:off x="4432394" y="4837402"/>
                  <a:ext cx="614118" cy="1169706"/>
                </a:xfrm>
                <a:custGeom>
                  <a:rect b="b" l="l" r="r" t="t"/>
                  <a:pathLst>
                    <a:path extrusionOk="0" h="1169706" w="614118">
                      <a:moveTo>
                        <a:pt x="5062" y="1169707"/>
                      </a:moveTo>
                      <a:lnTo>
                        <a:pt x="0" y="1160603"/>
                      </a:lnTo>
                      <a:cubicBezTo>
                        <a:pt x="123269" y="1092084"/>
                        <a:pt x="221491" y="976695"/>
                        <a:pt x="269494" y="844056"/>
                      </a:cubicBezTo>
                      <a:cubicBezTo>
                        <a:pt x="322771" y="696869"/>
                        <a:pt x="315719" y="535002"/>
                        <a:pt x="308897" y="378493"/>
                      </a:cubicBezTo>
                      <a:cubicBezTo>
                        <a:pt x="307948" y="356626"/>
                        <a:pt x="306998" y="334803"/>
                        <a:pt x="306210" y="313110"/>
                      </a:cubicBezTo>
                      <a:cubicBezTo>
                        <a:pt x="304311" y="260752"/>
                        <a:pt x="303601" y="209656"/>
                        <a:pt x="315684" y="159912"/>
                      </a:cubicBezTo>
                      <a:cubicBezTo>
                        <a:pt x="329410" y="103458"/>
                        <a:pt x="358878" y="57895"/>
                        <a:pt x="398652" y="31629"/>
                      </a:cubicBezTo>
                      <a:cubicBezTo>
                        <a:pt x="458964" y="-8141"/>
                        <a:pt x="534980" y="-2739"/>
                        <a:pt x="614119" y="6974"/>
                      </a:cubicBezTo>
                      <a:lnTo>
                        <a:pt x="612847" y="17341"/>
                      </a:lnTo>
                      <a:cubicBezTo>
                        <a:pt x="535716" y="7845"/>
                        <a:pt x="461752" y="2488"/>
                        <a:pt x="404384" y="40341"/>
                      </a:cubicBezTo>
                      <a:cubicBezTo>
                        <a:pt x="366810" y="65126"/>
                        <a:pt x="338906" y="108468"/>
                        <a:pt x="325799" y="162394"/>
                      </a:cubicBezTo>
                      <a:cubicBezTo>
                        <a:pt x="314029" y="210833"/>
                        <a:pt x="314734" y="261144"/>
                        <a:pt x="316607" y="312718"/>
                      </a:cubicBezTo>
                      <a:cubicBezTo>
                        <a:pt x="317396" y="334411"/>
                        <a:pt x="318345" y="356191"/>
                        <a:pt x="319295" y="378057"/>
                      </a:cubicBezTo>
                      <a:cubicBezTo>
                        <a:pt x="326160" y="535568"/>
                        <a:pt x="333256" y="698481"/>
                        <a:pt x="279281" y="847628"/>
                      </a:cubicBezTo>
                      <a:cubicBezTo>
                        <a:pt x="230438" y="982575"/>
                        <a:pt x="130482" y="1099968"/>
                        <a:pt x="5062" y="116970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9" name="Google Shape;179;p21"/>
                <p:cNvSpPr/>
                <p:nvPr/>
              </p:nvSpPr>
              <p:spPr>
                <a:xfrm>
                  <a:off x="4412609" y="4891334"/>
                  <a:ext cx="642828" cy="1195053"/>
                </a:xfrm>
                <a:custGeom>
                  <a:rect b="b" l="l" r="r" t="t"/>
                  <a:pathLst>
                    <a:path extrusionOk="0" h="1195053" w="642828">
                      <a:moveTo>
                        <a:pt x="47092" y="1195054"/>
                      </a:moveTo>
                      <a:cubicBezTo>
                        <a:pt x="31703" y="1195054"/>
                        <a:pt x="16021" y="1194792"/>
                        <a:pt x="0" y="1194270"/>
                      </a:cubicBezTo>
                      <a:lnTo>
                        <a:pt x="335" y="1183859"/>
                      </a:lnTo>
                      <a:cubicBezTo>
                        <a:pt x="222436" y="1191090"/>
                        <a:pt x="382979" y="1147966"/>
                        <a:pt x="477359" y="1055751"/>
                      </a:cubicBezTo>
                      <a:cubicBezTo>
                        <a:pt x="555196" y="979696"/>
                        <a:pt x="566090" y="890137"/>
                        <a:pt x="565659" y="843529"/>
                      </a:cubicBezTo>
                      <a:cubicBezTo>
                        <a:pt x="564169" y="683187"/>
                        <a:pt x="544977" y="544275"/>
                        <a:pt x="508609" y="430672"/>
                      </a:cubicBezTo>
                      <a:cubicBezTo>
                        <a:pt x="506017" y="422614"/>
                        <a:pt x="503364" y="414468"/>
                        <a:pt x="500698" y="406366"/>
                      </a:cubicBezTo>
                      <a:cubicBezTo>
                        <a:pt x="477216" y="334493"/>
                        <a:pt x="452931" y="260224"/>
                        <a:pt x="465807" y="185520"/>
                      </a:cubicBezTo>
                      <a:cubicBezTo>
                        <a:pt x="481088" y="96876"/>
                        <a:pt x="552896" y="20604"/>
                        <a:pt x="640437" y="0"/>
                      </a:cubicBezTo>
                      <a:lnTo>
                        <a:pt x="642829" y="10150"/>
                      </a:lnTo>
                      <a:cubicBezTo>
                        <a:pt x="559234" y="29838"/>
                        <a:pt x="490662" y="102670"/>
                        <a:pt x="476070" y="187306"/>
                      </a:cubicBezTo>
                      <a:cubicBezTo>
                        <a:pt x="463629" y="259440"/>
                        <a:pt x="487509" y="332490"/>
                        <a:pt x="510600" y="403099"/>
                      </a:cubicBezTo>
                      <a:cubicBezTo>
                        <a:pt x="513270" y="411288"/>
                        <a:pt x="515927" y="419434"/>
                        <a:pt x="518527" y="427536"/>
                      </a:cubicBezTo>
                      <a:cubicBezTo>
                        <a:pt x="555218" y="542097"/>
                        <a:pt x="574575" y="682054"/>
                        <a:pt x="576078" y="843442"/>
                      </a:cubicBezTo>
                      <a:cubicBezTo>
                        <a:pt x="576527" y="891706"/>
                        <a:pt x="565245" y="984444"/>
                        <a:pt x="484642" y="1063199"/>
                      </a:cubicBezTo>
                      <a:cubicBezTo>
                        <a:pt x="395019" y="1150797"/>
                        <a:pt x="247949" y="1195054"/>
                        <a:pt x="47101" y="119505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0" name="Google Shape;180;p21"/>
                <p:cNvSpPr/>
                <p:nvPr/>
              </p:nvSpPr>
              <p:spPr>
                <a:xfrm>
                  <a:off x="4406319" y="4878745"/>
                  <a:ext cx="595540" cy="1194443"/>
                </a:xfrm>
                <a:custGeom>
                  <a:rect b="b" l="l" r="r" t="t"/>
                  <a:pathLst>
                    <a:path extrusionOk="0" h="1194443" w="595540">
                      <a:moveTo>
                        <a:pt x="21209" y="1194444"/>
                      </a:moveTo>
                      <a:cubicBezTo>
                        <a:pt x="14244" y="1194444"/>
                        <a:pt x="7183" y="1194356"/>
                        <a:pt x="0" y="1194182"/>
                      </a:cubicBezTo>
                      <a:lnTo>
                        <a:pt x="244" y="1183772"/>
                      </a:lnTo>
                      <a:cubicBezTo>
                        <a:pt x="148298" y="1187169"/>
                        <a:pt x="247548" y="1154892"/>
                        <a:pt x="312726" y="1081973"/>
                      </a:cubicBezTo>
                      <a:cubicBezTo>
                        <a:pt x="372124" y="1015501"/>
                        <a:pt x="411293" y="925769"/>
                        <a:pt x="425990" y="822446"/>
                      </a:cubicBezTo>
                      <a:cubicBezTo>
                        <a:pt x="437829" y="739204"/>
                        <a:pt x="434558" y="647860"/>
                        <a:pt x="415697" y="535041"/>
                      </a:cubicBezTo>
                      <a:cubicBezTo>
                        <a:pt x="412661" y="516876"/>
                        <a:pt x="409333" y="498669"/>
                        <a:pt x="406000" y="480461"/>
                      </a:cubicBezTo>
                      <a:cubicBezTo>
                        <a:pt x="390288" y="394431"/>
                        <a:pt x="374036" y="305482"/>
                        <a:pt x="388603" y="218233"/>
                      </a:cubicBezTo>
                      <a:cubicBezTo>
                        <a:pt x="405591" y="116434"/>
                        <a:pt x="483710" y="5358"/>
                        <a:pt x="595031" y="0"/>
                      </a:cubicBezTo>
                      <a:lnTo>
                        <a:pt x="595540" y="10367"/>
                      </a:lnTo>
                      <a:cubicBezTo>
                        <a:pt x="489665" y="15507"/>
                        <a:pt x="415191" y="122184"/>
                        <a:pt x="398874" y="219931"/>
                      </a:cubicBezTo>
                      <a:cubicBezTo>
                        <a:pt x="384608" y="305395"/>
                        <a:pt x="400690" y="393429"/>
                        <a:pt x="416245" y="478588"/>
                      </a:cubicBezTo>
                      <a:cubicBezTo>
                        <a:pt x="419586" y="496883"/>
                        <a:pt x="422919" y="515134"/>
                        <a:pt x="425964" y="533342"/>
                      </a:cubicBezTo>
                      <a:cubicBezTo>
                        <a:pt x="445008" y="647250"/>
                        <a:pt x="448292" y="739596"/>
                        <a:pt x="436300" y="823927"/>
                      </a:cubicBezTo>
                      <a:cubicBezTo>
                        <a:pt x="421311" y="929297"/>
                        <a:pt x="381267" y="1020946"/>
                        <a:pt x="320484" y="1088899"/>
                      </a:cubicBezTo>
                      <a:cubicBezTo>
                        <a:pt x="256326" y="1160685"/>
                        <a:pt x="160878" y="1194444"/>
                        <a:pt x="21209" y="119444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1" name="Google Shape;181;p21"/>
                <p:cNvSpPr/>
                <p:nvPr/>
              </p:nvSpPr>
              <p:spPr>
                <a:xfrm>
                  <a:off x="5217370" y="5102771"/>
                  <a:ext cx="329427" cy="333404"/>
                </a:xfrm>
                <a:custGeom>
                  <a:rect b="b" l="l" r="r" t="t"/>
                  <a:pathLst>
                    <a:path extrusionOk="0" h="333404" w="329427">
                      <a:moveTo>
                        <a:pt x="326635" y="333404"/>
                      </a:moveTo>
                      <a:cubicBezTo>
                        <a:pt x="255119" y="313497"/>
                        <a:pt x="186469" y="268936"/>
                        <a:pt x="128108" y="204555"/>
                      </a:cubicBezTo>
                      <a:cubicBezTo>
                        <a:pt x="81739" y="153416"/>
                        <a:pt x="41033" y="89863"/>
                        <a:pt x="0" y="4487"/>
                      </a:cubicBezTo>
                      <a:lnTo>
                        <a:pt x="9383" y="0"/>
                      </a:lnTo>
                      <a:cubicBezTo>
                        <a:pt x="49967" y="84418"/>
                        <a:pt x="90138" y="147188"/>
                        <a:pt x="135823" y="197586"/>
                      </a:cubicBezTo>
                      <a:cubicBezTo>
                        <a:pt x="192864" y="260486"/>
                        <a:pt x="259806" y="304002"/>
                        <a:pt x="329427" y="323386"/>
                      </a:cubicBezTo>
                      <a:lnTo>
                        <a:pt x="326631" y="33340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2" name="Google Shape;182;p21"/>
                <p:cNvSpPr/>
                <p:nvPr/>
              </p:nvSpPr>
              <p:spPr>
                <a:xfrm>
                  <a:off x="5165107" y="5199256"/>
                  <a:ext cx="269241" cy="458855"/>
                </a:xfrm>
                <a:custGeom>
                  <a:rect b="b" l="l" r="r" t="t"/>
                  <a:pathLst>
                    <a:path extrusionOk="0" h="458855" w="269241">
                      <a:moveTo>
                        <a:pt x="267394" y="458855"/>
                      </a:moveTo>
                      <a:cubicBezTo>
                        <a:pt x="218398" y="449969"/>
                        <a:pt x="172108" y="415470"/>
                        <a:pt x="129816" y="356186"/>
                      </a:cubicBezTo>
                      <a:cubicBezTo>
                        <a:pt x="65400" y="265843"/>
                        <a:pt x="22938" y="149845"/>
                        <a:pt x="0" y="1568"/>
                      </a:cubicBezTo>
                      <a:lnTo>
                        <a:pt x="10289" y="0"/>
                      </a:lnTo>
                      <a:cubicBezTo>
                        <a:pt x="32966" y="146621"/>
                        <a:pt x="74840" y="261139"/>
                        <a:pt x="138293" y="350131"/>
                      </a:cubicBezTo>
                      <a:cubicBezTo>
                        <a:pt x="178947" y="407106"/>
                        <a:pt x="223007" y="440255"/>
                        <a:pt x="269241" y="448575"/>
                      </a:cubicBezTo>
                      <a:lnTo>
                        <a:pt x="267390" y="45881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3" name="Google Shape;183;p21"/>
                <p:cNvSpPr/>
                <p:nvPr/>
              </p:nvSpPr>
              <p:spPr>
                <a:xfrm>
                  <a:off x="5292410" y="4908904"/>
                  <a:ext cx="702152" cy="109884"/>
                </a:xfrm>
                <a:custGeom>
                  <a:rect b="b" l="l" r="r" t="t"/>
                  <a:pathLst>
                    <a:path extrusionOk="0" h="109884" w="702152">
                      <a:moveTo>
                        <a:pt x="697744" y="109884"/>
                      </a:moveTo>
                      <a:cubicBezTo>
                        <a:pt x="615761" y="71595"/>
                        <a:pt x="524547" y="58920"/>
                        <a:pt x="436339" y="46636"/>
                      </a:cubicBezTo>
                      <a:cubicBezTo>
                        <a:pt x="293848" y="26860"/>
                        <a:pt x="146508" y="6431"/>
                        <a:pt x="335" y="11135"/>
                      </a:cubicBezTo>
                      <a:lnTo>
                        <a:pt x="0" y="681"/>
                      </a:lnTo>
                      <a:cubicBezTo>
                        <a:pt x="147044" y="-4024"/>
                        <a:pt x="294845" y="16493"/>
                        <a:pt x="437772" y="36356"/>
                      </a:cubicBezTo>
                      <a:cubicBezTo>
                        <a:pt x="526747" y="48683"/>
                        <a:pt x="618749" y="61490"/>
                        <a:pt x="702152" y="100475"/>
                      </a:cubicBezTo>
                      <a:lnTo>
                        <a:pt x="697744" y="1098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" name="Google Shape;184;p21"/>
                <p:cNvSpPr/>
                <p:nvPr/>
              </p:nvSpPr>
              <p:spPr>
                <a:xfrm>
                  <a:off x="5222623" y="5010425"/>
                  <a:ext cx="394217" cy="247940"/>
                </a:xfrm>
                <a:custGeom>
                  <a:rect b="b" l="l" r="r" t="t"/>
                  <a:pathLst>
                    <a:path extrusionOk="0" h="247940" w="394217">
                      <a:moveTo>
                        <a:pt x="383955" y="247940"/>
                      </a:moveTo>
                      <a:cubicBezTo>
                        <a:pt x="382883" y="241798"/>
                        <a:pt x="375199" y="238140"/>
                        <a:pt x="360467" y="236658"/>
                      </a:cubicBezTo>
                      <a:cubicBezTo>
                        <a:pt x="293390" y="230081"/>
                        <a:pt x="225647" y="202726"/>
                        <a:pt x="159123" y="155377"/>
                      </a:cubicBezTo>
                      <a:cubicBezTo>
                        <a:pt x="99455" y="112950"/>
                        <a:pt x="47380" y="58980"/>
                        <a:pt x="0" y="7013"/>
                      </a:cubicBezTo>
                      <a:lnTo>
                        <a:pt x="7697" y="0"/>
                      </a:lnTo>
                      <a:cubicBezTo>
                        <a:pt x="54685" y="51531"/>
                        <a:pt x="106285" y="105022"/>
                        <a:pt x="165164" y="146926"/>
                      </a:cubicBezTo>
                      <a:cubicBezTo>
                        <a:pt x="230186" y="193186"/>
                        <a:pt x="296239" y="219888"/>
                        <a:pt x="361491" y="226291"/>
                      </a:cubicBezTo>
                      <a:cubicBezTo>
                        <a:pt x="368857" y="227032"/>
                        <a:pt x="391255" y="229253"/>
                        <a:pt x="394218" y="246154"/>
                      </a:cubicBezTo>
                      <a:lnTo>
                        <a:pt x="383959" y="24794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85" name="Google Shape;185;p21"/>
            <p:cNvGrpSpPr/>
            <p:nvPr/>
          </p:nvGrpSpPr>
          <p:grpSpPr>
            <a:xfrm flipH="1">
              <a:off x="8290291" y="3960335"/>
              <a:ext cx="828919" cy="1186457"/>
              <a:chOff x="3579831" y="291063"/>
              <a:chExt cx="828919" cy="1186457"/>
            </a:xfrm>
          </p:grpSpPr>
          <p:sp>
            <p:nvSpPr>
              <p:cNvPr id="186" name="Google Shape;186;p21"/>
              <p:cNvSpPr/>
              <p:nvPr/>
            </p:nvSpPr>
            <p:spPr>
              <a:xfrm>
                <a:off x="3597269" y="461116"/>
                <a:ext cx="806326" cy="1016404"/>
              </a:xfrm>
              <a:custGeom>
                <a:rect b="b" l="l" r="r" t="t"/>
                <a:pathLst>
                  <a:path extrusionOk="0" h="1528427" w="1212520">
                    <a:moveTo>
                      <a:pt x="1002301" y="0"/>
                    </a:moveTo>
                    <a:cubicBezTo>
                      <a:pt x="1002301" y="0"/>
                      <a:pt x="1086292" y="148703"/>
                      <a:pt x="1084915" y="225808"/>
                    </a:cubicBezTo>
                    <a:cubicBezTo>
                      <a:pt x="1083539" y="302912"/>
                      <a:pt x="1072523" y="335957"/>
                      <a:pt x="1079409" y="359365"/>
                    </a:cubicBezTo>
                    <a:cubicBezTo>
                      <a:pt x="1086292" y="382774"/>
                      <a:pt x="1089045" y="410308"/>
                      <a:pt x="1115206" y="443357"/>
                    </a:cubicBezTo>
                    <a:cubicBezTo>
                      <a:pt x="1141369" y="476401"/>
                      <a:pt x="1143943" y="481476"/>
                      <a:pt x="1164189" y="491250"/>
                    </a:cubicBezTo>
                    <a:cubicBezTo>
                      <a:pt x="1184436" y="501025"/>
                      <a:pt x="1208171" y="514986"/>
                      <a:pt x="1210963" y="528250"/>
                    </a:cubicBezTo>
                    <a:cubicBezTo>
                      <a:pt x="1213755" y="541514"/>
                      <a:pt x="1214453" y="552682"/>
                      <a:pt x="1198397" y="566648"/>
                    </a:cubicBezTo>
                    <a:cubicBezTo>
                      <a:pt x="1182340" y="580608"/>
                      <a:pt x="1143943" y="599461"/>
                      <a:pt x="1143943" y="599461"/>
                    </a:cubicBezTo>
                    <a:cubicBezTo>
                      <a:pt x="1143943" y="599461"/>
                      <a:pt x="1141151" y="614820"/>
                      <a:pt x="1150224" y="625989"/>
                    </a:cubicBezTo>
                    <a:cubicBezTo>
                      <a:pt x="1159302" y="637157"/>
                      <a:pt x="1176752" y="644837"/>
                      <a:pt x="1176752" y="644837"/>
                    </a:cubicBezTo>
                    <a:cubicBezTo>
                      <a:pt x="1176752" y="644837"/>
                      <a:pt x="1178847" y="661594"/>
                      <a:pt x="1171864" y="674858"/>
                    </a:cubicBezTo>
                    <a:cubicBezTo>
                      <a:pt x="1164882" y="688122"/>
                      <a:pt x="1148129" y="697200"/>
                      <a:pt x="1148129" y="697200"/>
                    </a:cubicBezTo>
                    <a:cubicBezTo>
                      <a:pt x="1148129" y="697200"/>
                      <a:pt x="1162791" y="700689"/>
                      <a:pt x="1167678" y="713256"/>
                    </a:cubicBezTo>
                    <a:cubicBezTo>
                      <a:pt x="1172566" y="725822"/>
                      <a:pt x="1178150" y="750956"/>
                      <a:pt x="1171869" y="753748"/>
                    </a:cubicBezTo>
                    <a:cubicBezTo>
                      <a:pt x="1165587" y="756541"/>
                      <a:pt x="1152319" y="756541"/>
                      <a:pt x="1149527" y="769804"/>
                    </a:cubicBezTo>
                    <a:cubicBezTo>
                      <a:pt x="1146735" y="783068"/>
                      <a:pt x="1155808" y="804012"/>
                      <a:pt x="1160696" y="831938"/>
                    </a:cubicBezTo>
                    <a:cubicBezTo>
                      <a:pt x="1165583" y="859859"/>
                      <a:pt x="1157904" y="886391"/>
                      <a:pt x="1140449" y="896863"/>
                    </a:cubicBezTo>
                    <a:cubicBezTo>
                      <a:pt x="1122995" y="907335"/>
                      <a:pt x="1099260" y="919205"/>
                      <a:pt x="1083901" y="916413"/>
                    </a:cubicBezTo>
                    <a:cubicBezTo>
                      <a:pt x="1068541" y="913620"/>
                      <a:pt x="923223" y="882937"/>
                      <a:pt x="883004" y="889127"/>
                    </a:cubicBezTo>
                    <a:cubicBezTo>
                      <a:pt x="842786" y="895312"/>
                      <a:pt x="821128" y="900470"/>
                      <a:pt x="796382" y="935531"/>
                    </a:cubicBezTo>
                    <a:cubicBezTo>
                      <a:pt x="771631" y="970592"/>
                      <a:pt x="734506" y="1030403"/>
                      <a:pt x="719038" y="1077839"/>
                    </a:cubicBezTo>
                    <a:cubicBezTo>
                      <a:pt x="703570" y="1125276"/>
                      <a:pt x="669406" y="1228455"/>
                      <a:pt x="672316" y="1264858"/>
                    </a:cubicBezTo>
                    <a:cubicBezTo>
                      <a:pt x="675230" y="1301265"/>
                      <a:pt x="679599" y="1318736"/>
                      <a:pt x="686878" y="1331843"/>
                    </a:cubicBezTo>
                    <a:cubicBezTo>
                      <a:pt x="694161" y="1344950"/>
                      <a:pt x="755318" y="1419215"/>
                      <a:pt x="769880" y="1459987"/>
                    </a:cubicBezTo>
                    <a:cubicBezTo>
                      <a:pt x="784442" y="1500758"/>
                      <a:pt x="796090" y="1528427"/>
                      <a:pt x="796090" y="1528427"/>
                    </a:cubicBezTo>
                    <a:lnTo>
                      <a:pt x="6" y="1519214"/>
                    </a:lnTo>
                    <a:cubicBezTo>
                      <a:pt x="6" y="1519214"/>
                      <a:pt x="-2485" y="1454394"/>
                      <a:pt x="92252" y="1312285"/>
                    </a:cubicBezTo>
                    <a:cubicBezTo>
                      <a:pt x="186990" y="1170177"/>
                      <a:pt x="254306" y="1062973"/>
                      <a:pt x="274252" y="1000643"/>
                    </a:cubicBezTo>
                    <a:cubicBezTo>
                      <a:pt x="294198" y="938314"/>
                      <a:pt x="386444" y="649110"/>
                      <a:pt x="378965" y="564343"/>
                    </a:cubicBezTo>
                    <a:cubicBezTo>
                      <a:pt x="371486" y="479576"/>
                      <a:pt x="359019" y="417247"/>
                      <a:pt x="381456" y="387331"/>
                    </a:cubicBezTo>
                    <a:cubicBezTo>
                      <a:pt x="403894" y="357414"/>
                      <a:pt x="488661" y="347439"/>
                      <a:pt x="528552" y="372372"/>
                    </a:cubicBezTo>
                    <a:cubicBezTo>
                      <a:pt x="568444" y="397306"/>
                      <a:pt x="580911" y="305056"/>
                      <a:pt x="580911" y="305056"/>
                    </a:cubicBezTo>
                    <a:cubicBezTo>
                      <a:pt x="580911" y="305056"/>
                      <a:pt x="603348" y="192864"/>
                      <a:pt x="705569" y="103110"/>
                    </a:cubicBezTo>
                    <a:cubicBezTo>
                      <a:pt x="807786" y="13360"/>
                      <a:pt x="1002301" y="4"/>
                      <a:pt x="1002301" y="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" name="Google Shape;187;p21"/>
              <p:cNvSpPr/>
              <p:nvPr/>
            </p:nvSpPr>
            <p:spPr>
              <a:xfrm>
                <a:off x="3579831" y="291063"/>
                <a:ext cx="828919" cy="864429"/>
              </a:xfrm>
              <a:custGeom>
                <a:rect b="b" l="l" r="r" t="t"/>
                <a:pathLst>
                  <a:path extrusionOk="0" h="1299893" w="1246494">
                    <a:moveTo>
                      <a:pt x="178656" y="253426"/>
                    </a:moveTo>
                    <a:cubicBezTo>
                      <a:pt x="101865" y="294563"/>
                      <a:pt x="48688" y="371834"/>
                      <a:pt x="22901" y="455050"/>
                    </a:cubicBezTo>
                    <a:cubicBezTo>
                      <a:pt x="-2887" y="538261"/>
                      <a:pt x="-3658" y="627323"/>
                      <a:pt x="4845" y="714024"/>
                    </a:cubicBezTo>
                    <a:cubicBezTo>
                      <a:pt x="8722" y="631535"/>
                      <a:pt x="31221" y="549974"/>
                      <a:pt x="70184" y="477165"/>
                    </a:cubicBezTo>
                    <a:cubicBezTo>
                      <a:pt x="34588" y="571906"/>
                      <a:pt x="14803" y="679028"/>
                      <a:pt x="51458" y="773360"/>
                    </a:cubicBezTo>
                    <a:cubicBezTo>
                      <a:pt x="69100" y="818762"/>
                      <a:pt x="98712" y="858306"/>
                      <a:pt x="126803" y="898093"/>
                    </a:cubicBezTo>
                    <a:cubicBezTo>
                      <a:pt x="211923" y="1018652"/>
                      <a:pt x="288004" y="1152746"/>
                      <a:pt x="299277" y="1299894"/>
                    </a:cubicBezTo>
                    <a:cubicBezTo>
                      <a:pt x="296968" y="1298983"/>
                      <a:pt x="300148" y="1295412"/>
                      <a:pt x="299298" y="1297746"/>
                    </a:cubicBezTo>
                    <a:cubicBezTo>
                      <a:pt x="383839" y="1155250"/>
                      <a:pt x="450337" y="996502"/>
                      <a:pt x="419836" y="833651"/>
                    </a:cubicBezTo>
                    <a:cubicBezTo>
                      <a:pt x="414078" y="802898"/>
                      <a:pt x="404730" y="772663"/>
                      <a:pt x="402905" y="741427"/>
                    </a:cubicBezTo>
                    <a:cubicBezTo>
                      <a:pt x="401079" y="710195"/>
                      <a:pt x="407970" y="676628"/>
                      <a:pt x="430108" y="654521"/>
                    </a:cubicBezTo>
                    <a:cubicBezTo>
                      <a:pt x="458983" y="625685"/>
                      <a:pt x="507382" y="624147"/>
                      <a:pt x="544198" y="641741"/>
                    </a:cubicBezTo>
                    <a:cubicBezTo>
                      <a:pt x="581015" y="659335"/>
                      <a:pt x="608087" y="692322"/>
                      <a:pt x="630176" y="726634"/>
                    </a:cubicBezTo>
                    <a:cubicBezTo>
                      <a:pt x="652130" y="760737"/>
                      <a:pt x="670917" y="799235"/>
                      <a:pt x="669449" y="839762"/>
                    </a:cubicBezTo>
                    <a:cubicBezTo>
                      <a:pt x="735808" y="750121"/>
                      <a:pt x="775238" y="656429"/>
                      <a:pt x="783396" y="545196"/>
                    </a:cubicBezTo>
                    <a:cubicBezTo>
                      <a:pt x="795436" y="535560"/>
                      <a:pt x="804741" y="522541"/>
                      <a:pt x="809959" y="508031"/>
                    </a:cubicBezTo>
                    <a:cubicBezTo>
                      <a:pt x="835611" y="564641"/>
                      <a:pt x="848030" y="627201"/>
                      <a:pt x="845948" y="689317"/>
                    </a:cubicBezTo>
                    <a:cubicBezTo>
                      <a:pt x="864526" y="622257"/>
                      <a:pt x="866264" y="550602"/>
                      <a:pt x="850966" y="482714"/>
                    </a:cubicBezTo>
                    <a:cubicBezTo>
                      <a:pt x="860923" y="492363"/>
                      <a:pt x="869779" y="503148"/>
                      <a:pt x="877311" y="514796"/>
                    </a:cubicBezTo>
                    <a:cubicBezTo>
                      <a:pt x="885208" y="500465"/>
                      <a:pt x="888305" y="483542"/>
                      <a:pt x="885996" y="467346"/>
                    </a:cubicBezTo>
                    <a:cubicBezTo>
                      <a:pt x="940180" y="506715"/>
                      <a:pt x="993061" y="547879"/>
                      <a:pt x="1044531" y="590737"/>
                    </a:cubicBezTo>
                    <a:cubicBezTo>
                      <a:pt x="1037884" y="559705"/>
                      <a:pt x="1024406" y="530155"/>
                      <a:pt x="1005336" y="504786"/>
                    </a:cubicBezTo>
                    <a:cubicBezTo>
                      <a:pt x="1050329" y="521730"/>
                      <a:pt x="1081936" y="561396"/>
                      <a:pt x="1117162" y="594113"/>
                    </a:cubicBezTo>
                    <a:cubicBezTo>
                      <a:pt x="1152389" y="626831"/>
                      <a:pt x="1200505" y="655040"/>
                      <a:pt x="1246494" y="641018"/>
                    </a:cubicBezTo>
                    <a:cubicBezTo>
                      <a:pt x="1201476" y="625293"/>
                      <a:pt x="1162743" y="592279"/>
                      <a:pt x="1140083" y="550323"/>
                    </a:cubicBezTo>
                    <a:cubicBezTo>
                      <a:pt x="1155011" y="556190"/>
                      <a:pt x="1169938" y="562058"/>
                      <a:pt x="1184867" y="567925"/>
                    </a:cubicBezTo>
                    <a:cubicBezTo>
                      <a:pt x="1173711" y="539755"/>
                      <a:pt x="1162551" y="511590"/>
                      <a:pt x="1151396" y="483420"/>
                    </a:cubicBezTo>
                    <a:cubicBezTo>
                      <a:pt x="1160757" y="492206"/>
                      <a:pt x="1171703" y="499302"/>
                      <a:pt x="1183547" y="504263"/>
                    </a:cubicBezTo>
                    <a:cubicBezTo>
                      <a:pt x="1166349" y="471985"/>
                      <a:pt x="1147654" y="440505"/>
                      <a:pt x="1127538" y="409957"/>
                    </a:cubicBezTo>
                    <a:cubicBezTo>
                      <a:pt x="1146404" y="387506"/>
                      <a:pt x="1145058" y="353055"/>
                      <a:pt x="1131232" y="327198"/>
                    </a:cubicBezTo>
                    <a:cubicBezTo>
                      <a:pt x="1117406" y="301341"/>
                      <a:pt x="1093448" y="282528"/>
                      <a:pt x="1069003" y="266333"/>
                    </a:cubicBezTo>
                    <a:cubicBezTo>
                      <a:pt x="1078433" y="240484"/>
                      <a:pt x="1068537" y="210759"/>
                      <a:pt x="1050930" y="189616"/>
                    </a:cubicBezTo>
                    <a:cubicBezTo>
                      <a:pt x="1033323" y="168472"/>
                      <a:pt x="1009052" y="154176"/>
                      <a:pt x="985290" y="140306"/>
                    </a:cubicBezTo>
                    <a:cubicBezTo>
                      <a:pt x="915395" y="99504"/>
                      <a:pt x="845499" y="58702"/>
                      <a:pt x="775604" y="17900"/>
                    </a:cubicBezTo>
                    <a:cubicBezTo>
                      <a:pt x="762675" y="10355"/>
                      <a:pt x="749320" y="2654"/>
                      <a:pt x="734497" y="585"/>
                    </a:cubicBezTo>
                    <a:cubicBezTo>
                      <a:pt x="719560" y="-1497"/>
                      <a:pt x="704480" y="2327"/>
                      <a:pt x="690001" y="6561"/>
                    </a:cubicBezTo>
                    <a:cubicBezTo>
                      <a:pt x="649329" y="18462"/>
                      <a:pt x="609686" y="33869"/>
                      <a:pt x="571650" y="52556"/>
                    </a:cubicBezTo>
                    <a:cubicBezTo>
                      <a:pt x="549961" y="12424"/>
                      <a:pt x="488560" y="-639"/>
                      <a:pt x="443145" y="3604"/>
                    </a:cubicBezTo>
                    <a:cubicBezTo>
                      <a:pt x="397726" y="7851"/>
                      <a:pt x="356100" y="29918"/>
                      <a:pt x="316631" y="52787"/>
                    </a:cubicBezTo>
                    <a:cubicBezTo>
                      <a:pt x="291070" y="67597"/>
                      <a:pt x="265557" y="83126"/>
                      <a:pt x="244409" y="103756"/>
                    </a:cubicBezTo>
                    <a:cubicBezTo>
                      <a:pt x="201316" y="145782"/>
                      <a:pt x="170994" y="193723"/>
                      <a:pt x="178656" y="25342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1_1_1_1_1_1_1_1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22"/>
          <p:cNvGrpSpPr/>
          <p:nvPr/>
        </p:nvGrpSpPr>
        <p:grpSpPr>
          <a:xfrm>
            <a:off x="0" y="-20400"/>
            <a:ext cx="368550" cy="5184300"/>
            <a:chOff x="8775350" y="-20400"/>
            <a:chExt cx="368550" cy="5184300"/>
          </a:xfrm>
        </p:grpSpPr>
        <p:sp>
          <p:nvSpPr>
            <p:cNvPr id="190" name="Google Shape;190;p22"/>
            <p:cNvSpPr/>
            <p:nvPr/>
          </p:nvSpPr>
          <p:spPr>
            <a:xfrm>
              <a:off x="8775350" y="285900"/>
              <a:ext cx="126300" cy="487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  <p:sp>
          <p:nvSpPr>
            <p:cNvPr id="191" name="Google Shape;191;p22"/>
            <p:cNvSpPr/>
            <p:nvPr/>
          </p:nvSpPr>
          <p:spPr>
            <a:xfrm>
              <a:off x="8901800" y="-20400"/>
              <a:ext cx="242100" cy="518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  <p:sp>
          <p:nvSpPr>
            <p:cNvPr id="192" name="Google Shape;192;p22"/>
            <p:cNvSpPr/>
            <p:nvPr/>
          </p:nvSpPr>
          <p:spPr>
            <a:xfrm>
              <a:off x="8775350" y="-20400"/>
              <a:ext cx="126300" cy="559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720000" y="1152475"/>
            <a:ext cx="7704000" cy="38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Char char="●"/>
              <a:defRPr sz="1250">
                <a:solidFill>
                  <a:srgbClr val="2A2C2E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grpSp>
        <p:nvGrpSpPr>
          <p:cNvPr id="21" name="Google Shape;21;p4"/>
          <p:cNvGrpSpPr/>
          <p:nvPr/>
        </p:nvGrpSpPr>
        <p:grpSpPr>
          <a:xfrm>
            <a:off x="0" y="-20400"/>
            <a:ext cx="368550" cy="5184300"/>
            <a:chOff x="8775350" y="-20400"/>
            <a:chExt cx="368550" cy="5184300"/>
          </a:xfrm>
        </p:grpSpPr>
        <p:sp>
          <p:nvSpPr>
            <p:cNvPr id="22" name="Google Shape;22;p4"/>
            <p:cNvSpPr/>
            <p:nvPr/>
          </p:nvSpPr>
          <p:spPr>
            <a:xfrm>
              <a:off x="8775350" y="285900"/>
              <a:ext cx="126300" cy="487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901800" y="-20400"/>
              <a:ext cx="242100" cy="518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8775350" y="-20400"/>
              <a:ext cx="126300" cy="559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idx="1" type="subTitle"/>
          </p:nvPr>
        </p:nvSpPr>
        <p:spPr>
          <a:xfrm>
            <a:off x="1290763" y="2672122"/>
            <a:ext cx="2907600" cy="42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latin typeface="Capriola"/>
                <a:ea typeface="Capriola"/>
                <a:cs typeface="Capriola"/>
                <a:sym typeface="Capriol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7" name="Google Shape;27;p5"/>
          <p:cNvSpPr txBox="1"/>
          <p:nvPr>
            <p:ph idx="2" type="subTitle"/>
          </p:nvPr>
        </p:nvSpPr>
        <p:spPr>
          <a:xfrm>
            <a:off x="4945638" y="2672122"/>
            <a:ext cx="2907600" cy="42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latin typeface="Capriola"/>
                <a:ea typeface="Capriola"/>
                <a:cs typeface="Capriola"/>
                <a:sym typeface="Capriol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8" name="Google Shape;28;p5"/>
          <p:cNvSpPr txBox="1"/>
          <p:nvPr>
            <p:ph idx="3" type="subTitle"/>
          </p:nvPr>
        </p:nvSpPr>
        <p:spPr>
          <a:xfrm>
            <a:off x="1290763" y="3037924"/>
            <a:ext cx="2907600" cy="116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4" type="subTitle"/>
          </p:nvPr>
        </p:nvSpPr>
        <p:spPr>
          <a:xfrm>
            <a:off x="4945638" y="3037924"/>
            <a:ext cx="2907600" cy="116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31" name="Google Shape;31;p5"/>
          <p:cNvGrpSpPr/>
          <p:nvPr/>
        </p:nvGrpSpPr>
        <p:grpSpPr>
          <a:xfrm>
            <a:off x="0" y="-35550"/>
            <a:ext cx="174604" cy="5179025"/>
            <a:chOff x="8979850" y="-35550"/>
            <a:chExt cx="174604" cy="5179025"/>
          </a:xfrm>
        </p:grpSpPr>
        <p:grpSp>
          <p:nvGrpSpPr>
            <p:cNvPr id="32" name="Google Shape;32;p5"/>
            <p:cNvGrpSpPr/>
            <p:nvPr/>
          </p:nvGrpSpPr>
          <p:grpSpPr>
            <a:xfrm>
              <a:off x="8979854" y="2181875"/>
              <a:ext cx="174600" cy="2961600"/>
              <a:chOff x="8969400" y="2181875"/>
              <a:chExt cx="174600" cy="2961600"/>
            </a:xfrm>
          </p:grpSpPr>
          <p:sp>
            <p:nvSpPr>
              <p:cNvPr id="33" name="Google Shape;33;p5"/>
              <p:cNvSpPr/>
              <p:nvPr/>
            </p:nvSpPr>
            <p:spPr>
              <a:xfrm rot="5400000">
                <a:off x="7853250" y="3852725"/>
                <a:ext cx="2406900" cy="1746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lbert Sans"/>
                  <a:ea typeface="Albert Sans"/>
                  <a:cs typeface="Albert Sans"/>
                  <a:sym typeface="Albert Sans"/>
                </a:endParaRPr>
              </a:p>
            </p:txBody>
          </p:sp>
          <p:sp>
            <p:nvSpPr>
              <p:cNvPr id="34" name="Google Shape;34;p5"/>
              <p:cNvSpPr/>
              <p:nvPr/>
            </p:nvSpPr>
            <p:spPr>
              <a:xfrm rot="5400000">
                <a:off x="8779350" y="2371925"/>
                <a:ext cx="554700" cy="1746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lbert Sans"/>
                  <a:ea typeface="Albert Sans"/>
                  <a:cs typeface="Albert Sans"/>
                  <a:sym typeface="Albert Sans"/>
                </a:endParaRPr>
              </a:p>
            </p:txBody>
          </p:sp>
        </p:grpSp>
        <p:sp>
          <p:nvSpPr>
            <p:cNvPr id="35" name="Google Shape;35;p5"/>
            <p:cNvSpPr/>
            <p:nvPr/>
          </p:nvSpPr>
          <p:spPr>
            <a:xfrm rot="5400000">
              <a:off x="7958500" y="985800"/>
              <a:ext cx="2217300" cy="174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38" name="Google Shape;38;p6"/>
          <p:cNvGrpSpPr/>
          <p:nvPr/>
        </p:nvGrpSpPr>
        <p:grpSpPr>
          <a:xfrm>
            <a:off x="0" y="0"/>
            <a:ext cx="9144392" cy="174600"/>
            <a:chOff x="0" y="0"/>
            <a:chExt cx="9144392" cy="174600"/>
          </a:xfrm>
        </p:grpSpPr>
        <p:sp>
          <p:nvSpPr>
            <p:cNvPr id="39" name="Google Shape;39;p6"/>
            <p:cNvSpPr/>
            <p:nvPr/>
          </p:nvSpPr>
          <p:spPr>
            <a:xfrm>
              <a:off x="344300" y="0"/>
              <a:ext cx="4195200" cy="174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  <p:sp>
          <p:nvSpPr>
            <p:cNvPr id="40" name="Google Shape;40;p6"/>
            <p:cNvSpPr/>
            <p:nvPr/>
          </p:nvSpPr>
          <p:spPr>
            <a:xfrm>
              <a:off x="4539392" y="0"/>
              <a:ext cx="4605000" cy="1746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  <p:sp>
          <p:nvSpPr>
            <p:cNvPr id="41" name="Google Shape;41;p6"/>
            <p:cNvSpPr/>
            <p:nvPr/>
          </p:nvSpPr>
          <p:spPr>
            <a:xfrm>
              <a:off x="0" y="0"/>
              <a:ext cx="569100" cy="174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1" type="body"/>
          </p:nvPr>
        </p:nvSpPr>
        <p:spPr>
          <a:xfrm>
            <a:off x="1227500" y="1660475"/>
            <a:ext cx="3824100" cy="234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400"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5" name="Google Shape;45;p7"/>
          <p:cNvSpPr/>
          <p:nvPr>
            <p:ph idx="2" type="pic"/>
          </p:nvPr>
        </p:nvSpPr>
        <p:spPr>
          <a:xfrm>
            <a:off x="5523613" y="1749613"/>
            <a:ext cx="2400000" cy="21627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6" name="Google Shape;46;p7"/>
          <p:cNvGrpSpPr/>
          <p:nvPr/>
        </p:nvGrpSpPr>
        <p:grpSpPr>
          <a:xfrm>
            <a:off x="0" y="4968900"/>
            <a:ext cx="9143900" cy="174600"/>
            <a:chOff x="0" y="4968900"/>
            <a:chExt cx="9143900" cy="174600"/>
          </a:xfrm>
        </p:grpSpPr>
        <p:sp>
          <p:nvSpPr>
            <p:cNvPr id="47" name="Google Shape;47;p7"/>
            <p:cNvSpPr/>
            <p:nvPr/>
          </p:nvSpPr>
          <p:spPr>
            <a:xfrm>
              <a:off x="0" y="4968900"/>
              <a:ext cx="8783400" cy="174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8783300" y="4968900"/>
              <a:ext cx="360600" cy="174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1899150" y="539500"/>
            <a:ext cx="5345700" cy="25293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grpSp>
        <p:nvGrpSpPr>
          <p:cNvPr id="51" name="Google Shape;51;p8"/>
          <p:cNvGrpSpPr/>
          <p:nvPr/>
        </p:nvGrpSpPr>
        <p:grpSpPr>
          <a:xfrm>
            <a:off x="0" y="-12"/>
            <a:ext cx="9144000" cy="174600"/>
            <a:chOff x="0" y="0"/>
            <a:chExt cx="9144000" cy="174600"/>
          </a:xfrm>
        </p:grpSpPr>
        <p:sp>
          <p:nvSpPr>
            <p:cNvPr id="52" name="Google Shape;52;p8"/>
            <p:cNvSpPr/>
            <p:nvPr/>
          </p:nvSpPr>
          <p:spPr>
            <a:xfrm>
              <a:off x="0" y="0"/>
              <a:ext cx="3123600" cy="174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  <p:sp>
          <p:nvSpPr>
            <p:cNvPr id="53" name="Google Shape;53;p8"/>
            <p:cNvSpPr/>
            <p:nvPr/>
          </p:nvSpPr>
          <p:spPr>
            <a:xfrm>
              <a:off x="3123600" y="0"/>
              <a:ext cx="6020400" cy="174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idx="1" type="subTitle"/>
          </p:nvPr>
        </p:nvSpPr>
        <p:spPr>
          <a:xfrm>
            <a:off x="720000" y="1373700"/>
            <a:ext cx="7704000" cy="13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idx="2" type="subTitle"/>
          </p:nvPr>
        </p:nvSpPr>
        <p:spPr>
          <a:xfrm>
            <a:off x="720000" y="2897700"/>
            <a:ext cx="7704000" cy="13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8" name="Google Shape;58;p9"/>
          <p:cNvGrpSpPr/>
          <p:nvPr/>
        </p:nvGrpSpPr>
        <p:grpSpPr>
          <a:xfrm>
            <a:off x="8979850" y="-35550"/>
            <a:ext cx="174604" cy="5179025"/>
            <a:chOff x="8979850" y="-35550"/>
            <a:chExt cx="174604" cy="5179025"/>
          </a:xfrm>
        </p:grpSpPr>
        <p:grpSp>
          <p:nvGrpSpPr>
            <p:cNvPr id="59" name="Google Shape;59;p9"/>
            <p:cNvGrpSpPr/>
            <p:nvPr/>
          </p:nvGrpSpPr>
          <p:grpSpPr>
            <a:xfrm>
              <a:off x="8979854" y="2181875"/>
              <a:ext cx="174600" cy="2961600"/>
              <a:chOff x="8969400" y="2181875"/>
              <a:chExt cx="174600" cy="2961600"/>
            </a:xfrm>
          </p:grpSpPr>
          <p:sp>
            <p:nvSpPr>
              <p:cNvPr id="60" name="Google Shape;60;p9"/>
              <p:cNvSpPr/>
              <p:nvPr/>
            </p:nvSpPr>
            <p:spPr>
              <a:xfrm rot="5400000">
                <a:off x="7853250" y="3852725"/>
                <a:ext cx="2406900" cy="1746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lbert Sans"/>
                  <a:ea typeface="Albert Sans"/>
                  <a:cs typeface="Albert Sans"/>
                  <a:sym typeface="Albert Sans"/>
                </a:endParaRPr>
              </a:p>
            </p:txBody>
          </p:sp>
          <p:sp>
            <p:nvSpPr>
              <p:cNvPr id="61" name="Google Shape;61;p9"/>
              <p:cNvSpPr/>
              <p:nvPr/>
            </p:nvSpPr>
            <p:spPr>
              <a:xfrm rot="5400000">
                <a:off x="8779350" y="2371925"/>
                <a:ext cx="554700" cy="1746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lbert Sans"/>
                  <a:ea typeface="Albert Sans"/>
                  <a:cs typeface="Albert Sans"/>
                  <a:sym typeface="Albert Sans"/>
                </a:endParaRPr>
              </a:p>
            </p:txBody>
          </p:sp>
        </p:grpSp>
        <p:sp>
          <p:nvSpPr>
            <p:cNvPr id="62" name="Google Shape;62;p9"/>
            <p:cNvSpPr/>
            <p:nvPr/>
          </p:nvSpPr>
          <p:spPr>
            <a:xfrm rot="5400000">
              <a:off x="7958500" y="985800"/>
              <a:ext cx="2217300" cy="174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10"/>
          <p:cNvSpPr txBox="1"/>
          <p:nvPr>
            <p:ph type="title"/>
          </p:nvPr>
        </p:nvSpPr>
        <p:spPr>
          <a:xfrm>
            <a:off x="740550" y="3910025"/>
            <a:ext cx="7662900" cy="693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priola"/>
              <a:buNone/>
              <a:defRPr b="1" sz="30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priola"/>
              <a:buNone/>
              <a:defRPr b="1" sz="30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priola"/>
              <a:buNone/>
              <a:defRPr b="1" sz="30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priola"/>
              <a:buNone/>
              <a:defRPr b="1" sz="30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priola"/>
              <a:buNone/>
              <a:defRPr b="1" sz="30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priola"/>
              <a:buNone/>
              <a:defRPr b="1" sz="30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priola"/>
              <a:buNone/>
              <a:defRPr b="1" sz="30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priola"/>
              <a:buNone/>
              <a:defRPr b="1" sz="30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priola"/>
              <a:buNone/>
              <a:defRPr b="1" sz="30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Relationship Id="rId4" Type="http://schemas.openxmlformats.org/officeDocument/2006/relationships/image" Target="../media/image1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Relationship Id="rId4" Type="http://schemas.openxmlformats.org/officeDocument/2006/relationships/image" Target="../media/image21.png"/><Relationship Id="rId5" Type="http://schemas.openxmlformats.org/officeDocument/2006/relationships/image" Target="../media/image15.png"/><Relationship Id="rId6" Type="http://schemas.openxmlformats.org/officeDocument/2006/relationships/image" Target="../media/image18.png"/><Relationship Id="rId7" Type="http://schemas.openxmlformats.org/officeDocument/2006/relationships/image" Target="../media/image17.jpg"/><Relationship Id="rId8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22.png"/><Relationship Id="rId5" Type="http://schemas.openxmlformats.org/officeDocument/2006/relationships/image" Target="../media/image12.png"/><Relationship Id="rId6" Type="http://schemas.openxmlformats.org/officeDocument/2006/relationships/image" Target="../media/image11.png"/><Relationship Id="rId7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19.png"/><Relationship Id="rId5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3"/>
          <p:cNvSpPr/>
          <p:nvPr/>
        </p:nvSpPr>
        <p:spPr>
          <a:xfrm>
            <a:off x="1836001" y="2417278"/>
            <a:ext cx="99600" cy="969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grpSp>
        <p:nvGrpSpPr>
          <p:cNvPr id="198" name="Google Shape;198;p23"/>
          <p:cNvGrpSpPr/>
          <p:nvPr/>
        </p:nvGrpSpPr>
        <p:grpSpPr>
          <a:xfrm>
            <a:off x="1760176" y="1384993"/>
            <a:ext cx="1025473" cy="1609832"/>
            <a:chOff x="3759701" y="1871155"/>
            <a:chExt cx="1025473" cy="1609832"/>
          </a:xfrm>
        </p:grpSpPr>
        <p:sp>
          <p:nvSpPr>
            <p:cNvPr id="199" name="Google Shape;199;p23"/>
            <p:cNvSpPr/>
            <p:nvPr/>
          </p:nvSpPr>
          <p:spPr>
            <a:xfrm>
              <a:off x="3759701" y="1871155"/>
              <a:ext cx="828515" cy="1005634"/>
            </a:xfrm>
            <a:custGeom>
              <a:rect b="b" l="l" r="r" t="t"/>
              <a:pathLst>
                <a:path extrusionOk="0" h="1512231" w="1245887">
                  <a:moveTo>
                    <a:pt x="1013245" y="1506568"/>
                  </a:moveTo>
                  <a:cubicBezTo>
                    <a:pt x="939059" y="1505941"/>
                    <a:pt x="864903" y="1501280"/>
                    <a:pt x="791223" y="1492611"/>
                  </a:cubicBezTo>
                  <a:cubicBezTo>
                    <a:pt x="705855" y="1482567"/>
                    <a:pt x="621206" y="1467155"/>
                    <a:pt x="536888" y="1450433"/>
                  </a:cubicBezTo>
                  <a:cubicBezTo>
                    <a:pt x="342499" y="1411882"/>
                    <a:pt x="191091" y="1346469"/>
                    <a:pt x="0" y="1293967"/>
                  </a:cubicBezTo>
                  <a:cubicBezTo>
                    <a:pt x="100914" y="1249990"/>
                    <a:pt x="163618" y="1145508"/>
                    <a:pt x="192276" y="1039223"/>
                  </a:cubicBezTo>
                  <a:cubicBezTo>
                    <a:pt x="220934" y="932942"/>
                    <a:pt x="221966" y="821434"/>
                    <a:pt x="236985" y="712383"/>
                  </a:cubicBezTo>
                  <a:cubicBezTo>
                    <a:pt x="254622" y="584318"/>
                    <a:pt x="291840" y="458972"/>
                    <a:pt x="346938" y="342036"/>
                  </a:cubicBezTo>
                  <a:cubicBezTo>
                    <a:pt x="416354" y="194723"/>
                    <a:pt x="490070" y="21630"/>
                    <a:pt x="838528" y="1131"/>
                  </a:cubicBezTo>
                  <a:cubicBezTo>
                    <a:pt x="1203008" y="-20309"/>
                    <a:pt x="1245888" y="269131"/>
                    <a:pt x="1245888" y="349529"/>
                  </a:cubicBezTo>
                  <a:cubicBezTo>
                    <a:pt x="1245888" y="525962"/>
                    <a:pt x="1091169" y="708572"/>
                    <a:pt x="1045610" y="879020"/>
                  </a:cubicBezTo>
                  <a:cubicBezTo>
                    <a:pt x="990812" y="1084028"/>
                    <a:pt x="992507" y="1303838"/>
                    <a:pt x="1050449" y="1507979"/>
                  </a:cubicBezTo>
                  <a:cubicBezTo>
                    <a:pt x="1041724" y="1518264"/>
                    <a:pt x="1026731" y="1506677"/>
                    <a:pt x="1013245" y="1506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4215316" y="2539455"/>
              <a:ext cx="476545" cy="292737"/>
            </a:xfrm>
            <a:custGeom>
              <a:rect b="b" l="l" r="r" t="t"/>
              <a:pathLst>
                <a:path extrusionOk="0" h="440206" w="716609">
                  <a:moveTo>
                    <a:pt x="576653" y="333368"/>
                  </a:moveTo>
                  <a:cubicBezTo>
                    <a:pt x="597118" y="304484"/>
                    <a:pt x="624120" y="292671"/>
                    <a:pt x="654581" y="270913"/>
                  </a:cubicBezTo>
                  <a:cubicBezTo>
                    <a:pt x="668686" y="260838"/>
                    <a:pt x="691384" y="255414"/>
                    <a:pt x="716610" y="251982"/>
                  </a:cubicBezTo>
                  <a:cubicBezTo>
                    <a:pt x="690827" y="251690"/>
                    <a:pt x="657957" y="254469"/>
                    <a:pt x="611283" y="261927"/>
                  </a:cubicBezTo>
                  <a:cubicBezTo>
                    <a:pt x="544689" y="272564"/>
                    <a:pt x="470547" y="255715"/>
                    <a:pt x="408187" y="230041"/>
                  </a:cubicBezTo>
                  <a:cubicBezTo>
                    <a:pt x="345827" y="204367"/>
                    <a:pt x="289858" y="153233"/>
                    <a:pt x="276803" y="87070"/>
                  </a:cubicBezTo>
                  <a:cubicBezTo>
                    <a:pt x="279277" y="106010"/>
                    <a:pt x="264598" y="50737"/>
                    <a:pt x="246682" y="57358"/>
                  </a:cubicBezTo>
                  <a:cubicBezTo>
                    <a:pt x="228765" y="63979"/>
                    <a:pt x="241071" y="4721"/>
                    <a:pt x="222354" y="914"/>
                  </a:cubicBezTo>
                  <a:cubicBezTo>
                    <a:pt x="189706" y="-5729"/>
                    <a:pt x="142466" y="26658"/>
                    <a:pt x="109465" y="7727"/>
                  </a:cubicBezTo>
                  <a:cubicBezTo>
                    <a:pt x="112048" y="9756"/>
                    <a:pt x="53992" y="15511"/>
                    <a:pt x="53992" y="15511"/>
                  </a:cubicBezTo>
                  <a:cubicBezTo>
                    <a:pt x="53992" y="15511"/>
                    <a:pt x="49963" y="275770"/>
                    <a:pt x="0" y="440207"/>
                  </a:cubicBezTo>
                  <a:cubicBezTo>
                    <a:pt x="96419" y="376357"/>
                    <a:pt x="212448" y="344158"/>
                    <a:pt x="328107" y="333142"/>
                  </a:cubicBezTo>
                  <a:cubicBezTo>
                    <a:pt x="410744" y="325266"/>
                    <a:pt x="493751" y="327475"/>
                    <a:pt x="576657" y="3333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4060676" y="2730938"/>
              <a:ext cx="642068" cy="750050"/>
            </a:xfrm>
            <a:custGeom>
              <a:rect b="b" l="l" r="r" t="t"/>
              <a:pathLst>
                <a:path extrusionOk="0" h="946435" w="965516">
                  <a:moveTo>
                    <a:pt x="907208" y="654936"/>
                  </a:moveTo>
                  <a:cubicBezTo>
                    <a:pt x="862895" y="512658"/>
                    <a:pt x="692652" y="335414"/>
                    <a:pt x="692652" y="335414"/>
                  </a:cubicBezTo>
                  <a:cubicBezTo>
                    <a:pt x="692652" y="335414"/>
                    <a:pt x="781274" y="99867"/>
                    <a:pt x="802265" y="41562"/>
                  </a:cubicBezTo>
                  <a:cubicBezTo>
                    <a:pt x="807575" y="26817"/>
                    <a:pt x="813756" y="15095"/>
                    <a:pt x="820686" y="5316"/>
                  </a:cubicBezTo>
                  <a:cubicBezTo>
                    <a:pt x="737784" y="-577"/>
                    <a:pt x="654773" y="-2786"/>
                    <a:pt x="572136" y="5090"/>
                  </a:cubicBezTo>
                  <a:cubicBezTo>
                    <a:pt x="456477" y="16110"/>
                    <a:pt x="340447" y="48305"/>
                    <a:pt x="244029" y="112155"/>
                  </a:cubicBezTo>
                  <a:cubicBezTo>
                    <a:pt x="225446" y="173304"/>
                    <a:pt x="205104" y="231155"/>
                    <a:pt x="184243" y="274780"/>
                  </a:cubicBezTo>
                  <a:cubicBezTo>
                    <a:pt x="107283" y="435697"/>
                    <a:pt x="0" y="549975"/>
                    <a:pt x="0" y="549975"/>
                  </a:cubicBezTo>
                  <a:cubicBezTo>
                    <a:pt x="0" y="549975"/>
                    <a:pt x="186574" y="484675"/>
                    <a:pt x="480426" y="552310"/>
                  </a:cubicBezTo>
                  <a:cubicBezTo>
                    <a:pt x="774278" y="619945"/>
                    <a:pt x="965517" y="946436"/>
                    <a:pt x="965517" y="946436"/>
                  </a:cubicBezTo>
                  <a:cubicBezTo>
                    <a:pt x="965517" y="946436"/>
                    <a:pt x="951526" y="797201"/>
                    <a:pt x="907213" y="6549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4203866" y="2100852"/>
              <a:ext cx="581308" cy="630074"/>
            </a:xfrm>
            <a:custGeom>
              <a:rect b="b" l="l" r="r" t="t"/>
              <a:pathLst>
                <a:path extrusionOk="0" h="947480" w="874147">
                  <a:moveTo>
                    <a:pt x="842245" y="875474"/>
                  </a:moveTo>
                  <a:cubicBezTo>
                    <a:pt x="840590" y="850776"/>
                    <a:pt x="811205" y="791104"/>
                    <a:pt x="811205" y="791104"/>
                  </a:cubicBezTo>
                  <a:cubicBezTo>
                    <a:pt x="811205" y="791104"/>
                    <a:pt x="800419" y="757593"/>
                    <a:pt x="838085" y="750532"/>
                  </a:cubicBezTo>
                  <a:cubicBezTo>
                    <a:pt x="861237" y="746194"/>
                    <a:pt x="856881" y="704987"/>
                    <a:pt x="836639" y="694145"/>
                  </a:cubicBezTo>
                  <a:cubicBezTo>
                    <a:pt x="824477" y="687628"/>
                    <a:pt x="800493" y="691252"/>
                    <a:pt x="800493" y="691252"/>
                  </a:cubicBezTo>
                  <a:cubicBezTo>
                    <a:pt x="800493" y="691252"/>
                    <a:pt x="814380" y="685272"/>
                    <a:pt x="827239" y="671733"/>
                  </a:cubicBezTo>
                  <a:cubicBezTo>
                    <a:pt x="840982" y="657276"/>
                    <a:pt x="846035" y="635588"/>
                    <a:pt x="836565" y="616387"/>
                  </a:cubicBezTo>
                  <a:cubicBezTo>
                    <a:pt x="832274" y="607679"/>
                    <a:pt x="810394" y="610824"/>
                    <a:pt x="808264" y="604669"/>
                  </a:cubicBezTo>
                  <a:cubicBezTo>
                    <a:pt x="806134" y="598514"/>
                    <a:pt x="808282" y="582149"/>
                    <a:pt x="808282" y="582149"/>
                  </a:cubicBezTo>
                  <a:cubicBezTo>
                    <a:pt x="808282" y="582149"/>
                    <a:pt x="837100" y="556558"/>
                    <a:pt x="859189" y="530078"/>
                  </a:cubicBezTo>
                  <a:cubicBezTo>
                    <a:pt x="881274" y="503603"/>
                    <a:pt x="874610" y="484441"/>
                    <a:pt x="866333" y="482023"/>
                  </a:cubicBezTo>
                  <a:cubicBezTo>
                    <a:pt x="840372" y="474418"/>
                    <a:pt x="792609" y="451484"/>
                    <a:pt x="769684" y="434774"/>
                  </a:cubicBezTo>
                  <a:cubicBezTo>
                    <a:pt x="746763" y="418061"/>
                    <a:pt x="719756" y="380264"/>
                    <a:pt x="708940" y="358293"/>
                  </a:cubicBezTo>
                  <a:cubicBezTo>
                    <a:pt x="698124" y="336321"/>
                    <a:pt x="700481" y="318362"/>
                    <a:pt x="704610" y="286938"/>
                  </a:cubicBezTo>
                  <a:cubicBezTo>
                    <a:pt x="708735" y="255510"/>
                    <a:pt x="722291" y="249769"/>
                    <a:pt x="714520" y="228869"/>
                  </a:cubicBezTo>
                  <a:cubicBezTo>
                    <a:pt x="660911" y="84722"/>
                    <a:pt x="540225" y="661"/>
                    <a:pt x="540225" y="661"/>
                  </a:cubicBezTo>
                  <a:cubicBezTo>
                    <a:pt x="540225" y="661"/>
                    <a:pt x="434467" y="-17930"/>
                    <a:pt x="399337" y="142107"/>
                  </a:cubicBezTo>
                  <a:cubicBezTo>
                    <a:pt x="378829" y="235529"/>
                    <a:pt x="362947" y="365489"/>
                    <a:pt x="332116" y="439065"/>
                  </a:cubicBezTo>
                  <a:cubicBezTo>
                    <a:pt x="301284" y="512637"/>
                    <a:pt x="267700" y="517638"/>
                    <a:pt x="239038" y="520931"/>
                  </a:cubicBezTo>
                  <a:cubicBezTo>
                    <a:pt x="210380" y="524224"/>
                    <a:pt x="206970" y="514366"/>
                    <a:pt x="159137" y="484563"/>
                  </a:cubicBezTo>
                  <a:cubicBezTo>
                    <a:pt x="111304" y="454759"/>
                    <a:pt x="70476" y="461158"/>
                    <a:pt x="33546" y="491593"/>
                  </a:cubicBezTo>
                  <a:cubicBezTo>
                    <a:pt x="-3379" y="522028"/>
                    <a:pt x="-1794" y="545760"/>
                    <a:pt x="1687" y="590904"/>
                  </a:cubicBezTo>
                  <a:cubicBezTo>
                    <a:pt x="4666" y="629568"/>
                    <a:pt x="52503" y="680985"/>
                    <a:pt x="66199" y="694972"/>
                  </a:cubicBezTo>
                  <a:cubicBezTo>
                    <a:pt x="96455" y="718037"/>
                    <a:pt x="134461" y="744473"/>
                    <a:pt x="165967" y="755311"/>
                  </a:cubicBezTo>
                  <a:cubicBezTo>
                    <a:pt x="184031" y="761522"/>
                    <a:pt x="203481" y="766327"/>
                    <a:pt x="222106" y="762098"/>
                  </a:cubicBezTo>
                  <a:cubicBezTo>
                    <a:pt x="240737" y="757863"/>
                    <a:pt x="257947" y="742099"/>
                    <a:pt x="257960" y="722994"/>
                  </a:cubicBezTo>
                  <a:cubicBezTo>
                    <a:pt x="262294" y="790294"/>
                    <a:pt x="311129" y="848280"/>
                    <a:pt x="369616" y="881855"/>
                  </a:cubicBezTo>
                  <a:cubicBezTo>
                    <a:pt x="428104" y="915431"/>
                    <a:pt x="499419" y="941789"/>
                    <a:pt x="566831" y="939912"/>
                  </a:cubicBezTo>
                  <a:cubicBezTo>
                    <a:pt x="614081" y="938596"/>
                    <a:pt x="647029" y="940116"/>
                    <a:pt x="672555" y="943762"/>
                  </a:cubicBezTo>
                  <a:cubicBezTo>
                    <a:pt x="720705" y="943536"/>
                    <a:pt x="776893" y="951555"/>
                    <a:pt x="802776" y="944707"/>
                  </a:cubicBezTo>
                  <a:cubicBezTo>
                    <a:pt x="842332" y="934236"/>
                    <a:pt x="843900" y="900164"/>
                    <a:pt x="842245" y="8754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4313510" y="1988653"/>
              <a:ext cx="448670" cy="321525"/>
            </a:xfrm>
            <a:custGeom>
              <a:rect b="b" l="l" r="r" t="t"/>
              <a:pathLst>
                <a:path extrusionOk="0" h="483496" w="674691">
                  <a:moveTo>
                    <a:pt x="674692" y="322476"/>
                  </a:moveTo>
                  <a:cubicBezTo>
                    <a:pt x="674692" y="322476"/>
                    <a:pt x="650433" y="400482"/>
                    <a:pt x="513744" y="439533"/>
                  </a:cubicBezTo>
                  <a:cubicBezTo>
                    <a:pt x="257680" y="512696"/>
                    <a:pt x="1611" y="472456"/>
                    <a:pt x="1611" y="472456"/>
                  </a:cubicBezTo>
                  <a:cubicBezTo>
                    <a:pt x="1611" y="472456"/>
                    <a:pt x="-19280" y="118160"/>
                    <a:pt x="89405" y="62748"/>
                  </a:cubicBezTo>
                  <a:cubicBezTo>
                    <a:pt x="547358" y="-170717"/>
                    <a:pt x="674692" y="322472"/>
                    <a:pt x="674692" y="3224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4" name="Google Shape;204;p23"/>
          <p:cNvGrpSpPr/>
          <p:nvPr/>
        </p:nvGrpSpPr>
        <p:grpSpPr>
          <a:xfrm>
            <a:off x="1218260" y="1111963"/>
            <a:ext cx="1025128" cy="1443760"/>
            <a:chOff x="3555435" y="3012963"/>
            <a:chExt cx="1025128" cy="1443760"/>
          </a:xfrm>
        </p:grpSpPr>
        <p:sp>
          <p:nvSpPr>
            <p:cNvPr id="205" name="Google Shape;205;p23"/>
            <p:cNvSpPr/>
            <p:nvPr/>
          </p:nvSpPr>
          <p:spPr>
            <a:xfrm>
              <a:off x="3695387" y="3810510"/>
              <a:ext cx="637138" cy="646213"/>
            </a:xfrm>
            <a:custGeom>
              <a:rect b="b" l="l" r="r" t="t"/>
              <a:pathLst>
                <a:path extrusionOk="0" h="971749" w="958103">
                  <a:moveTo>
                    <a:pt x="901685" y="686435"/>
                  </a:moveTo>
                  <a:cubicBezTo>
                    <a:pt x="890294" y="543865"/>
                    <a:pt x="768376" y="341880"/>
                    <a:pt x="768376" y="341880"/>
                  </a:cubicBezTo>
                  <a:cubicBezTo>
                    <a:pt x="768376" y="341880"/>
                    <a:pt x="901197" y="140068"/>
                    <a:pt x="933187" y="89888"/>
                  </a:cubicBezTo>
                  <a:cubicBezTo>
                    <a:pt x="941281" y="77212"/>
                    <a:pt x="949548" y="67542"/>
                    <a:pt x="958103" y="59876"/>
                  </a:cubicBezTo>
                  <a:cubicBezTo>
                    <a:pt x="881717" y="36789"/>
                    <a:pt x="804456" y="17187"/>
                    <a:pt x="725413" y="7038"/>
                  </a:cubicBezTo>
                  <a:cubicBezTo>
                    <a:pt x="614781" y="-7075"/>
                    <a:pt x="499318" y="-1500"/>
                    <a:pt x="395524" y="37878"/>
                  </a:cubicBezTo>
                  <a:cubicBezTo>
                    <a:pt x="365189" y="91238"/>
                    <a:pt x="333901" y="141071"/>
                    <a:pt x="305138" y="177530"/>
                  </a:cubicBezTo>
                  <a:cubicBezTo>
                    <a:pt x="199028" y="311910"/>
                    <a:pt x="0" y="477436"/>
                    <a:pt x="0" y="477436"/>
                  </a:cubicBezTo>
                  <a:cubicBezTo>
                    <a:pt x="0" y="477436"/>
                    <a:pt x="244726" y="404474"/>
                    <a:pt x="505573" y="529969"/>
                  </a:cubicBezTo>
                  <a:cubicBezTo>
                    <a:pt x="766424" y="655464"/>
                    <a:pt x="894602" y="971749"/>
                    <a:pt x="894602" y="971749"/>
                  </a:cubicBezTo>
                  <a:cubicBezTo>
                    <a:pt x="894602" y="971749"/>
                    <a:pt x="913080" y="829005"/>
                    <a:pt x="901685" y="68643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4025307" y="3286882"/>
              <a:ext cx="555256" cy="617336"/>
            </a:xfrm>
            <a:custGeom>
              <a:rect b="b" l="l" r="r" t="t"/>
              <a:pathLst>
                <a:path extrusionOk="0" h="928325" w="834971">
                  <a:moveTo>
                    <a:pt x="778522" y="864728"/>
                  </a:moveTo>
                  <a:cubicBezTo>
                    <a:pt x="778774" y="854622"/>
                    <a:pt x="774789" y="838026"/>
                    <a:pt x="770123" y="822302"/>
                  </a:cubicBezTo>
                  <a:cubicBezTo>
                    <a:pt x="764299" y="802656"/>
                    <a:pt x="771639" y="781530"/>
                    <a:pt x="788309" y="769595"/>
                  </a:cubicBezTo>
                  <a:cubicBezTo>
                    <a:pt x="793515" y="765892"/>
                    <a:pt x="798581" y="760970"/>
                    <a:pt x="802824" y="754567"/>
                  </a:cubicBezTo>
                  <a:cubicBezTo>
                    <a:pt x="819764" y="728910"/>
                    <a:pt x="804265" y="716626"/>
                    <a:pt x="795619" y="708437"/>
                  </a:cubicBezTo>
                  <a:cubicBezTo>
                    <a:pt x="785988" y="699377"/>
                    <a:pt x="755374" y="692277"/>
                    <a:pt x="755374" y="692277"/>
                  </a:cubicBezTo>
                  <a:cubicBezTo>
                    <a:pt x="755374" y="692277"/>
                    <a:pt x="796455" y="671368"/>
                    <a:pt x="805041" y="655599"/>
                  </a:cubicBezTo>
                  <a:cubicBezTo>
                    <a:pt x="824438" y="620055"/>
                    <a:pt x="776405" y="625369"/>
                    <a:pt x="769845" y="602893"/>
                  </a:cubicBezTo>
                  <a:cubicBezTo>
                    <a:pt x="768093" y="596881"/>
                    <a:pt x="771840" y="581331"/>
                    <a:pt x="771840" y="581331"/>
                  </a:cubicBezTo>
                  <a:cubicBezTo>
                    <a:pt x="771840" y="581331"/>
                    <a:pt x="802414" y="560160"/>
                    <a:pt x="825074" y="536029"/>
                  </a:cubicBezTo>
                  <a:cubicBezTo>
                    <a:pt x="865946" y="492513"/>
                    <a:pt x="768338" y="455052"/>
                    <a:pt x="747895" y="437062"/>
                  </a:cubicBezTo>
                  <a:cubicBezTo>
                    <a:pt x="727448" y="419072"/>
                    <a:pt x="704954" y="380565"/>
                    <a:pt x="696547" y="358611"/>
                  </a:cubicBezTo>
                  <a:cubicBezTo>
                    <a:pt x="688140" y="336657"/>
                    <a:pt x="691969" y="319712"/>
                    <a:pt x="698677" y="290048"/>
                  </a:cubicBezTo>
                  <a:cubicBezTo>
                    <a:pt x="705385" y="260341"/>
                    <a:pt x="701308" y="236165"/>
                    <a:pt x="695715" y="215475"/>
                  </a:cubicBezTo>
                  <a:cubicBezTo>
                    <a:pt x="657130" y="72992"/>
                    <a:pt x="566683" y="1903"/>
                    <a:pt x="566683" y="1903"/>
                  </a:cubicBezTo>
                  <a:cubicBezTo>
                    <a:pt x="566683" y="1903"/>
                    <a:pt x="467215" y="-25148"/>
                    <a:pt x="419574" y="124740"/>
                  </a:cubicBezTo>
                  <a:cubicBezTo>
                    <a:pt x="391762" y="212251"/>
                    <a:pt x="365160" y="335089"/>
                    <a:pt x="329223" y="402737"/>
                  </a:cubicBezTo>
                  <a:cubicBezTo>
                    <a:pt x="293287" y="470341"/>
                    <a:pt x="260739" y="472170"/>
                    <a:pt x="233053" y="472824"/>
                  </a:cubicBezTo>
                  <a:cubicBezTo>
                    <a:pt x="205366" y="473434"/>
                    <a:pt x="202975" y="463720"/>
                    <a:pt x="159864" y="431007"/>
                  </a:cubicBezTo>
                  <a:cubicBezTo>
                    <a:pt x="116753" y="398337"/>
                    <a:pt x="77162" y="400864"/>
                    <a:pt x="39187" y="426695"/>
                  </a:cubicBezTo>
                  <a:cubicBezTo>
                    <a:pt x="1212" y="452569"/>
                    <a:pt x="646" y="475394"/>
                    <a:pt x="5" y="518866"/>
                  </a:cubicBezTo>
                  <a:cubicBezTo>
                    <a:pt x="-544" y="556066"/>
                    <a:pt x="40668" y="609426"/>
                    <a:pt x="52534" y="624019"/>
                  </a:cubicBezTo>
                  <a:cubicBezTo>
                    <a:pt x="79432" y="648717"/>
                    <a:pt x="113439" y="677335"/>
                    <a:pt x="142606" y="690447"/>
                  </a:cubicBezTo>
                  <a:cubicBezTo>
                    <a:pt x="159328" y="697983"/>
                    <a:pt x="177501" y="704299"/>
                    <a:pt x="195679" y="701860"/>
                  </a:cubicBezTo>
                  <a:cubicBezTo>
                    <a:pt x="213856" y="699464"/>
                    <a:pt x="231698" y="685917"/>
                    <a:pt x="233388" y="667622"/>
                  </a:cubicBezTo>
                  <a:cubicBezTo>
                    <a:pt x="231615" y="732351"/>
                    <a:pt x="273206" y="792071"/>
                    <a:pt x="326165" y="829314"/>
                  </a:cubicBezTo>
                  <a:cubicBezTo>
                    <a:pt x="379125" y="866558"/>
                    <a:pt x="444987" y="898008"/>
                    <a:pt x="509594" y="902146"/>
                  </a:cubicBezTo>
                  <a:cubicBezTo>
                    <a:pt x="554879" y="905021"/>
                    <a:pt x="586242" y="909377"/>
                    <a:pt x="610326" y="915127"/>
                  </a:cubicBezTo>
                  <a:cubicBezTo>
                    <a:pt x="656377" y="919134"/>
                    <a:pt x="709384" y="931723"/>
                    <a:pt x="734727" y="927454"/>
                  </a:cubicBezTo>
                  <a:cubicBezTo>
                    <a:pt x="773469" y="920920"/>
                    <a:pt x="777929" y="888468"/>
                    <a:pt x="778522" y="8647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3555435" y="3012963"/>
              <a:ext cx="1015139" cy="1041161"/>
            </a:xfrm>
            <a:custGeom>
              <a:rect b="b" l="l" r="r" t="t"/>
              <a:pathLst>
                <a:path extrusionOk="0" h="1565656" w="1526525">
                  <a:moveTo>
                    <a:pt x="1394887" y="272975"/>
                  </a:moveTo>
                  <a:cubicBezTo>
                    <a:pt x="1426315" y="284562"/>
                    <a:pt x="1456999" y="299764"/>
                    <a:pt x="1481605" y="322502"/>
                  </a:cubicBezTo>
                  <a:cubicBezTo>
                    <a:pt x="1506208" y="345240"/>
                    <a:pt x="1524333" y="376341"/>
                    <a:pt x="1526336" y="409795"/>
                  </a:cubicBezTo>
                  <a:cubicBezTo>
                    <a:pt x="1528301" y="442595"/>
                    <a:pt x="1514771" y="474742"/>
                    <a:pt x="1495618" y="501488"/>
                  </a:cubicBezTo>
                  <a:cubicBezTo>
                    <a:pt x="1478133" y="525881"/>
                    <a:pt x="1455252" y="547094"/>
                    <a:pt x="1427517" y="558551"/>
                  </a:cubicBezTo>
                  <a:cubicBezTo>
                    <a:pt x="1399779" y="570007"/>
                    <a:pt x="1366861" y="570747"/>
                    <a:pt x="1340438" y="556503"/>
                  </a:cubicBezTo>
                  <a:cubicBezTo>
                    <a:pt x="1368677" y="584555"/>
                    <a:pt x="1368368" y="622975"/>
                    <a:pt x="1348326" y="657387"/>
                  </a:cubicBezTo>
                  <a:cubicBezTo>
                    <a:pt x="1328280" y="691756"/>
                    <a:pt x="1283793" y="709789"/>
                    <a:pt x="1245474" y="699030"/>
                  </a:cubicBezTo>
                  <a:cubicBezTo>
                    <a:pt x="1287382" y="694195"/>
                    <a:pt x="1314916" y="746640"/>
                    <a:pt x="1308430" y="788327"/>
                  </a:cubicBezTo>
                  <a:cubicBezTo>
                    <a:pt x="1299683" y="844519"/>
                    <a:pt x="1249473" y="891563"/>
                    <a:pt x="1192797" y="896616"/>
                  </a:cubicBezTo>
                  <a:cubicBezTo>
                    <a:pt x="1136122" y="901668"/>
                    <a:pt x="1078384" y="864251"/>
                    <a:pt x="1059836" y="810455"/>
                  </a:cubicBezTo>
                  <a:cubicBezTo>
                    <a:pt x="1081368" y="865601"/>
                    <a:pt x="1103291" y="924363"/>
                    <a:pt x="1092327" y="982515"/>
                  </a:cubicBezTo>
                  <a:cubicBezTo>
                    <a:pt x="1081368" y="1040667"/>
                    <a:pt x="1023199" y="1094027"/>
                    <a:pt x="966523" y="1076995"/>
                  </a:cubicBezTo>
                  <a:cubicBezTo>
                    <a:pt x="999171" y="1045763"/>
                    <a:pt x="1059702" y="1070853"/>
                    <a:pt x="1074490" y="1113542"/>
                  </a:cubicBezTo>
                  <a:cubicBezTo>
                    <a:pt x="1089278" y="1156273"/>
                    <a:pt x="1070117" y="1203840"/>
                    <a:pt x="1042182" y="1239385"/>
                  </a:cubicBezTo>
                  <a:cubicBezTo>
                    <a:pt x="1018934" y="1268962"/>
                    <a:pt x="987902" y="1294357"/>
                    <a:pt x="951042" y="1301849"/>
                  </a:cubicBezTo>
                  <a:cubicBezTo>
                    <a:pt x="914182" y="1309341"/>
                    <a:pt x="871420" y="1294967"/>
                    <a:pt x="853696" y="1261818"/>
                  </a:cubicBezTo>
                  <a:cubicBezTo>
                    <a:pt x="882933" y="1276802"/>
                    <a:pt x="893522" y="1315657"/>
                    <a:pt x="884849" y="1347369"/>
                  </a:cubicBezTo>
                  <a:cubicBezTo>
                    <a:pt x="876177" y="1379036"/>
                    <a:pt x="852637" y="1404475"/>
                    <a:pt x="827608" y="1425732"/>
                  </a:cubicBezTo>
                  <a:cubicBezTo>
                    <a:pt x="774622" y="1470773"/>
                    <a:pt x="700262" y="1504139"/>
                    <a:pt x="636430" y="1476522"/>
                  </a:cubicBezTo>
                  <a:cubicBezTo>
                    <a:pt x="620509" y="1531190"/>
                    <a:pt x="554682" y="1562552"/>
                    <a:pt x="497806" y="1565340"/>
                  </a:cubicBezTo>
                  <a:cubicBezTo>
                    <a:pt x="443553" y="1568041"/>
                    <a:pt x="386560" y="1553579"/>
                    <a:pt x="346977" y="1516336"/>
                  </a:cubicBezTo>
                  <a:cubicBezTo>
                    <a:pt x="307390" y="1479136"/>
                    <a:pt x="289588" y="1416933"/>
                    <a:pt x="312879" y="1367842"/>
                  </a:cubicBezTo>
                  <a:cubicBezTo>
                    <a:pt x="297267" y="1403953"/>
                    <a:pt x="250715" y="1418632"/>
                    <a:pt x="212540" y="1409093"/>
                  </a:cubicBezTo>
                  <a:cubicBezTo>
                    <a:pt x="174364" y="1399553"/>
                    <a:pt x="143576" y="1371631"/>
                    <a:pt x="117650" y="1342054"/>
                  </a:cubicBezTo>
                  <a:cubicBezTo>
                    <a:pt x="82171" y="1301544"/>
                    <a:pt x="51522" y="1253367"/>
                    <a:pt x="47654" y="1199659"/>
                  </a:cubicBezTo>
                  <a:cubicBezTo>
                    <a:pt x="43790" y="1145950"/>
                    <a:pt x="74086" y="1087058"/>
                    <a:pt x="126044" y="1072944"/>
                  </a:cubicBezTo>
                  <a:cubicBezTo>
                    <a:pt x="76473" y="1060356"/>
                    <a:pt x="30910" y="1020629"/>
                    <a:pt x="20765" y="970536"/>
                  </a:cubicBezTo>
                  <a:cubicBezTo>
                    <a:pt x="10616" y="920399"/>
                    <a:pt x="31459" y="865296"/>
                    <a:pt x="72243" y="834456"/>
                  </a:cubicBezTo>
                  <a:cubicBezTo>
                    <a:pt x="94058" y="817947"/>
                    <a:pt x="127995" y="809627"/>
                    <a:pt x="146957" y="829316"/>
                  </a:cubicBezTo>
                  <a:cubicBezTo>
                    <a:pt x="87041" y="832017"/>
                    <a:pt x="28684" y="790635"/>
                    <a:pt x="8429" y="734182"/>
                  </a:cubicBezTo>
                  <a:cubicBezTo>
                    <a:pt x="-11831" y="677729"/>
                    <a:pt x="5563" y="610561"/>
                    <a:pt x="48469" y="568656"/>
                  </a:cubicBezTo>
                  <a:cubicBezTo>
                    <a:pt x="77597" y="540169"/>
                    <a:pt x="130648" y="525707"/>
                    <a:pt x="156109" y="557462"/>
                  </a:cubicBezTo>
                  <a:cubicBezTo>
                    <a:pt x="112405" y="558899"/>
                    <a:pt x="75950" y="514948"/>
                    <a:pt x="76604" y="471257"/>
                  </a:cubicBezTo>
                  <a:cubicBezTo>
                    <a:pt x="77253" y="427524"/>
                    <a:pt x="107814" y="388277"/>
                    <a:pt x="146055" y="367063"/>
                  </a:cubicBezTo>
                  <a:cubicBezTo>
                    <a:pt x="188661" y="343410"/>
                    <a:pt x="249034" y="342234"/>
                    <a:pt x="280079" y="379783"/>
                  </a:cubicBezTo>
                  <a:cubicBezTo>
                    <a:pt x="229815" y="329689"/>
                    <a:pt x="245627" y="237426"/>
                    <a:pt x="299689" y="191419"/>
                  </a:cubicBezTo>
                  <a:cubicBezTo>
                    <a:pt x="353751" y="145411"/>
                    <a:pt x="446402" y="156688"/>
                    <a:pt x="487844" y="214322"/>
                  </a:cubicBezTo>
                  <a:cubicBezTo>
                    <a:pt x="461334" y="181413"/>
                    <a:pt x="478013" y="130126"/>
                    <a:pt x="508496" y="100854"/>
                  </a:cubicBezTo>
                  <a:cubicBezTo>
                    <a:pt x="575390" y="36617"/>
                    <a:pt x="700654" y="52499"/>
                    <a:pt x="749397" y="131398"/>
                  </a:cubicBezTo>
                  <a:cubicBezTo>
                    <a:pt x="729133" y="102753"/>
                    <a:pt x="737623" y="60340"/>
                    <a:pt x="762203" y="35297"/>
                  </a:cubicBezTo>
                  <a:cubicBezTo>
                    <a:pt x="786780" y="10255"/>
                    <a:pt x="823413" y="358"/>
                    <a:pt x="858500" y="10"/>
                  </a:cubicBezTo>
                  <a:cubicBezTo>
                    <a:pt x="894772" y="-348"/>
                    <a:pt x="932329" y="9140"/>
                    <a:pt x="959741" y="32892"/>
                  </a:cubicBezTo>
                  <a:cubicBezTo>
                    <a:pt x="987153" y="56650"/>
                    <a:pt x="1002172" y="96289"/>
                    <a:pt x="990782" y="130731"/>
                  </a:cubicBezTo>
                  <a:cubicBezTo>
                    <a:pt x="1014299" y="83639"/>
                    <a:pt x="1060329" y="47241"/>
                    <a:pt x="1112465" y="39988"/>
                  </a:cubicBezTo>
                  <a:cubicBezTo>
                    <a:pt x="1164601" y="32736"/>
                    <a:pt x="1221011" y="57138"/>
                    <a:pt x="1247564" y="102583"/>
                  </a:cubicBezTo>
                  <a:cubicBezTo>
                    <a:pt x="1274119" y="148029"/>
                    <a:pt x="1266003" y="212205"/>
                    <a:pt x="1226037" y="246460"/>
                  </a:cubicBezTo>
                  <a:cubicBezTo>
                    <a:pt x="1246223" y="209757"/>
                    <a:pt x="1289486" y="186100"/>
                    <a:pt x="1330920" y="192251"/>
                  </a:cubicBezTo>
                  <a:cubicBezTo>
                    <a:pt x="1372354" y="198401"/>
                    <a:pt x="1408391" y="233305"/>
                    <a:pt x="1394896" y="2729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8" name="Google Shape;208;p23"/>
          <p:cNvGrpSpPr/>
          <p:nvPr/>
        </p:nvGrpSpPr>
        <p:grpSpPr>
          <a:xfrm>
            <a:off x="889605" y="1856087"/>
            <a:ext cx="1531424" cy="1645452"/>
            <a:chOff x="2830203" y="2192180"/>
            <a:chExt cx="1542375" cy="1657219"/>
          </a:xfrm>
        </p:grpSpPr>
        <p:sp>
          <p:nvSpPr>
            <p:cNvPr id="209" name="Google Shape;209;p23"/>
            <p:cNvSpPr/>
            <p:nvPr/>
          </p:nvSpPr>
          <p:spPr>
            <a:xfrm>
              <a:off x="3556165" y="2388015"/>
              <a:ext cx="816413" cy="1237730"/>
            </a:xfrm>
            <a:custGeom>
              <a:rect b="b" l="l" r="r" t="t"/>
              <a:pathLst>
                <a:path extrusionOk="0" h="1861248" w="1227689">
                  <a:moveTo>
                    <a:pt x="969055" y="127"/>
                  </a:moveTo>
                  <a:cubicBezTo>
                    <a:pt x="969055" y="127"/>
                    <a:pt x="1064320" y="82856"/>
                    <a:pt x="1089388" y="153052"/>
                  </a:cubicBezTo>
                  <a:cubicBezTo>
                    <a:pt x="1114456" y="223248"/>
                    <a:pt x="1139525" y="310990"/>
                    <a:pt x="1134511" y="323526"/>
                  </a:cubicBezTo>
                  <a:cubicBezTo>
                    <a:pt x="1129498" y="336062"/>
                    <a:pt x="1102830" y="358709"/>
                    <a:pt x="1105688" y="375854"/>
                  </a:cubicBezTo>
                  <a:cubicBezTo>
                    <a:pt x="1108545" y="392999"/>
                    <a:pt x="1149500" y="437761"/>
                    <a:pt x="1175213" y="476807"/>
                  </a:cubicBezTo>
                  <a:cubicBezTo>
                    <a:pt x="1200926" y="515854"/>
                    <a:pt x="1224740" y="533953"/>
                    <a:pt x="1226644" y="554905"/>
                  </a:cubicBezTo>
                  <a:cubicBezTo>
                    <a:pt x="1228547" y="575857"/>
                    <a:pt x="1229501" y="583476"/>
                    <a:pt x="1214264" y="596809"/>
                  </a:cubicBezTo>
                  <a:cubicBezTo>
                    <a:pt x="1199027" y="610143"/>
                    <a:pt x="1147596" y="613950"/>
                    <a:pt x="1147596" y="613950"/>
                  </a:cubicBezTo>
                  <a:cubicBezTo>
                    <a:pt x="1147596" y="613950"/>
                    <a:pt x="1141881" y="624426"/>
                    <a:pt x="1151404" y="640617"/>
                  </a:cubicBezTo>
                  <a:cubicBezTo>
                    <a:pt x="1160925" y="656808"/>
                    <a:pt x="1169498" y="665381"/>
                    <a:pt x="1169498" y="672999"/>
                  </a:cubicBezTo>
                  <a:cubicBezTo>
                    <a:pt x="1169498" y="680617"/>
                    <a:pt x="1171402" y="686333"/>
                    <a:pt x="1156165" y="701570"/>
                  </a:cubicBezTo>
                  <a:cubicBezTo>
                    <a:pt x="1140928" y="716807"/>
                    <a:pt x="1132355" y="716807"/>
                    <a:pt x="1132355" y="716807"/>
                  </a:cubicBezTo>
                  <a:cubicBezTo>
                    <a:pt x="1132355" y="716807"/>
                    <a:pt x="1158068" y="730140"/>
                    <a:pt x="1162833" y="741570"/>
                  </a:cubicBezTo>
                  <a:cubicBezTo>
                    <a:pt x="1167595" y="753000"/>
                    <a:pt x="1173310" y="765380"/>
                    <a:pt x="1162833" y="772998"/>
                  </a:cubicBezTo>
                  <a:cubicBezTo>
                    <a:pt x="1152357" y="780617"/>
                    <a:pt x="1129502" y="782521"/>
                    <a:pt x="1127594" y="798712"/>
                  </a:cubicBezTo>
                  <a:cubicBezTo>
                    <a:pt x="1125690" y="814903"/>
                    <a:pt x="1138070" y="848234"/>
                    <a:pt x="1133309" y="864426"/>
                  </a:cubicBezTo>
                  <a:cubicBezTo>
                    <a:pt x="1128548" y="880617"/>
                    <a:pt x="1120929" y="903472"/>
                    <a:pt x="1089497" y="910141"/>
                  </a:cubicBezTo>
                  <a:cubicBezTo>
                    <a:pt x="1058069" y="916806"/>
                    <a:pt x="938067" y="871094"/>
                    <a:pt x="890448" y="885377"/>
                  </a:cubicBezTo>
                  <a:cubicBezTo>
                    <a:pt x="842828" y="899665"/>
                    <a:pt x="841334" y="880643"/>
                    <a:pt x="788971" y="983565"/>
                  </a:cubicBezTo>
                  <a:cubicBezTo>
                    <a:pt x="736604" y="1086487"/>
                    <a:pt x="669797" y="1310396"/>
                    <a:pt x="673408" y="1348292"/>
                  </a:cubicBezTo>
                  <a:cubicBezTo>
                    <a:pt x="677019" y="1386233"/>
                    <a:pt x="740024" y="1421647"/>
                    <a:pt x="771426" y="1476619"/>
                  </a:cubicBezTo>
                  <a:cubicBezTo>
                    <a:pt x="802823" y="1531547"/>
                    <a:pt x="975523" y="1861249"/>
                    <a:pt x="975523" y="1861249"/>
                  </a:cubicBezTo>
                  <a:cubicBezTo>
                    <a:pt x="975523" y="1861249"/>
                    <a:pt x="51858" y="1835069"/>
                    <a:pt x="25692" y="1837727"/>
                  </a:cubicBezTo>
                  <a:cubicBezTo>
                    <a:pt x="-474" y="1840340"/>
                    <a:pt x="-13555" y="1665013"/>
                    <a:pt x="20461" y="1599587"/>
                  </a:cubicBezTo>
                  <a:cubicBezTo>
                    <a:pt x="54476" y="1534161"/>
                    <a:pt x="208860" y="1317017"/>
                    <a:pt x="227172" y="1272499"/>
                  </a:cubicBezTo>
                  <a:cubicBezTo>
                    <a:pt x="245489" y="1228025"/>
                    <a:pt x="449582" y="657614"/>
                    <a:pt x="449582" y="657614"/>
                  </a:cubicBezTo>
                  <a:lnTo>
                    <a:pt x="470517" y="618367"/>
                  </a:lnTo>
                  <a:cubicBezTo>
                    <a:pt x="470517" y="618367"/>
                    <a:pt x="412949" y="579115"/>
                    <a:pt x="389401" y="526783"/>
                  </a:cubicBezTo>
                  <a:cubicBezTo>
                    <a:pt x="365852" y="474451"/>
                    <a:pt x="376315" y="359319"/>
                    <a:pt x="412949" y="354087"/>
                  </a:cubicBezTo>
                  <a:cubicBezTo>
                    <a:pt x="449582" y="348856"/>
                    <a:pt x="470517" y="356705"/>
                    <a:pt x="486216" y="375022"/>
                  </a:cubicBezTo>
                  <a:lnTo>
                    <a:pt x="501915" y="393339"/>
                  </a:lnTo>
                  <a:cubicBezTo>
                    <a:pt x="501915" y="393339"/>
                    <a:pt x="583031" y="181391"/>
                    <a:pt x="679842" y="87194"/>
                  </a:cubicBezTo>
                  <a:cubicBezTo>
                    <a:pt x="776657" y="-7003"/>
                    <a:pt x="969055" y="123"/>
                    <a:pt x="969055" y="1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830203" y="2192180"/>
              <a:ext cx="1397192" cy="1657219"/>
            </a:xfrm>
            <a:custGeom>
              <a:rect b="b" l="l" r="r" t="t"/>
              <a:pathLst>
                <a:path extrusionOk="0" h="2492058" w="2101041">
                  <a:moveTo>
                    <a:pt x="1956085" y="85739"/>
                  </a:moveTo>
                  <a:cubicBezTo>
                    <a:pt x="1837211" y="24651"/>
                    <a:pt x="1702425" y="-10506"/>
                    <a:pt x="1569443" y="2802"/>
                  </a:cubicBezTo>
                  <a:cubicBezTo>
                    <a:pt x="1436456" y="16109"/>
                    <a:pt x="1306082" y="81527"/>
                    <a:pt x="1229243" y="190883"/>
                  </a:cubicBezTo>
                  <a:cubicBezTo>
                    <a:pt x="1185248" y="253495"/>
                    <a:pt x="1122697" y="334686"/>
                    <a:pt x="1103753" y="408824"/>
                  </a:cubicBezTo>
                  <a:cubicBezTo>
                    <a:pt x="1080035" y="501649"/>
                    <a:pt x="1019727" y="863772"/>
                    <a:pt x="976995" y="951078"/>
                  </a:cubicBezTo>
                  <a:cubicBezTo>
                    <a:pt x="812101" y="1291064"/>
                    <a:pt x="775646" y="1422304"/>
                    <a:pt x="552116" y="1653409"/>
                  </a:cubicBezTo>
                  <a:cubicBezTo>
                    <a:pt x="387257" y="1878611"/>
                    <a:pt x="202377" y="2089613"/>
                    <a:pt x="0" y="2283583"/>
                  </a:cubicBezTo>
                  <a:cubicBezTo>
                    <a:pt x="230569" y="2368524"/>
                    <a:pt x="467929" y="2454642"/>
                    <a:pt x="713578" y="2449153"/>
                  </a:cubicBezTo>
                  <a:cubicBezTo>
                    <a:pt x="870178" y="2445625"/>
                    <a:pt x="1041123" y="2407989"/>
                    <a:pt x="1173274" y="2492059"/>
                  </a:cubicBezTo>
                  <a:cubicBezTo>
                    <a:pt x="1369383" y="2147721"/>
                    <a:pt x="1500497" y="1766533"/>
                    <a:pt x="1557682" y="1374380"/>
                  </a:cubicBezTo>
                  <a:cubicBezTo>
                    <a:pt x="1574970" y="1255837"/>
                    <a:pt x="1516967" y="882359"/>
                    <a:pt x="1485025" y="837684"/>
                  </a:cubicBezTo>
                  <a:cubicBezTo>
                    <a:pt x="1475555" y="817024"/>
                    <a:pt x="1467270" y="795963"/>
                    <a:pt x="1462086" y="773813"/>
                  </a:cubicBezTo>
                  <a:cubicBezTo>
                    <a:pt x="1457238" y="753091"/>
                    <a:pt x="1455944" y="730715"/>
                    <a:pt x="1458732" y="709262"/>
                  </a:cubicBezTo>
                  <a:cubicBezTo>
                    <a:pt x="1466481" y="683327"/>
                    <a:pt x="1483099" y="662179"/>
                    <a:pt x="1509696" y="654277"/>
                  </a:cubicBezTo>
                  <a:cubicBezTo>
                    <a:pt x="1534312" y="646963"/>
                    <a:pt x="1560596" y="653179"/>
                    <a:pt x="1585947" y="657261"/>
                  </a:cubicBezTo>
                  <a:cubicBezTo>
                    <a:pt x="1597347" y="659095"/>
                    <a:pt x="1862306" y="630128"/>
                    <a:pt x="1950854" y="553276"/>
                  </a:cubicBezTo>
                  <a:cubicBezTo>
                    <a:pt x="2027575" y="486691"/>
                    <a:pt x="2079585" y="393142"/>
                    <a:pt x="2097967" y="293422"/>
                  </a:cubicBezTo>
                  <a:cubicBezTo>
                    <a:pt x="2117159" y="189302"/>
                    <a:pt x="2043687" y="130758"/>
                    <a:pt x="1956076" y="857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3085789" y="2328033"/>
              <a:ext cx="1049673" cy="1417655"/>
            </a:xfrm>
            <a:custGeom>
              <a:rect b="b" l="l" r="r" t="t"/>
              <a:pathLst>
                <a:path extrusionOk="0" h="2131812" w="1578455">
                  <a:moveTo>
                    <a:pt x="6072" y="2131813"/>
                  </a:moveTo>
                  <a:lnTo>
                    <a:pt x="0" y="2123362"/>
                  </a:lnTo>
                  <a:cubicBezTo>
                    <a:pt x="495768" y="1768004"/>
                    <a:pt x="732918" y="1182369"/>
                    <a:pt x="844561" y="753644"/>
                  </a:cubicBezTo>
                  <a:cubicBezTo>
                    <a:pt x="849514" y="734621"/>
                    <a:pt x="854349" y="715525"/>
                    <a:pt x="859184" y="696411"/>
                  </a:cubicBezTo>
                  <a:cubicBezTo>
                    <a:pt x="888247" y="581549"/>
                    <a:pt x="918294" y="462780"/>
                    <a:pt x="976538" y="357767"/>
                  </a:cubicBezTo>
                  <a:cubicBezTo>
                    <a:pt x="1095952" y="142470"/>
                    <a:pt x="1332183" y="2043"/>
                    <a:pt x="1578368" y="0"/>
                  </a:cubicBezTo>
                  <a:lnTo>
                    <a:pt x="1578455" y="10411"/>
                  </a:lnTo>
                  <a:cubicBezTo>
                    <a:pt x="1335960" y="12423"/>
                    <a:pt x="1103265" y="150742"/>
                    <a:pt x="985641" y="362811"/>
                  </a:cubicBezTo>
                  <a:cubicBezTo>
                    <a:pt x="928052" y="466652"/>
                    <a:pt x="898174" y="584751"/>
                    <a:pt x="869277" y="698964"/>
                  </a:cubicBezTo>
                  <a:cubicBezTo>
                    <a:pt x="864433" y="718099"/>
                    <a:pt x="859593" y="737226"/>
                    <a:pt x="854636" y="756266"/>
                  </a:cubicBezTo>
                  <a:cubicBezTo>
                    <a:pt x="742558" y="1186660"/>
                    <a:pt x="504362" y="1774668"/>
                    <a:pt x="6068" y="2131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856500" y="2261554"/>
              <a:ext cx="1250477" cy="1531021"/>
            </a:xfrm>
            <a:custGeom>
              <a:rect b="b" l="l" r="r" t="t"/>
              <a:pathLst>
                <a:path extrusionOk="0" h="2302287" w="1880417">
                  <a:moveTo>
                    <a:pt x="5319" y="2302288"/>
                  </a:moveTo>
                  <a:lnTo>
                    <a:pt x="0" y="2293358"/>
                  </a:lnTo>
                  <a:cubicBezTo>
                    <a:pt x="271349" y="2132101"/>
                    <a:pt x="509876" y="1876668"/>
                    <a:pt x="708947" y="1534073"/>
                  </a:cubicBezTo>
                  <a:cubicBezTo>
                    <a:pt x="876617" y="1245496"/>
                    <a:pt x="999110" y="927935"/>
                    <a:pt x="1117574" y="620819"/>
                  </a:cubicBezTo>
                  <a:lnTo>
                    <a:pt x="1135713" y="573823"/>
                  </a:lnTo>
                  <a:cubicBezTo>
                    <a:pt x="1192209" y="427520"/>
                    <a:pt x="1262519" y="245458"/>
                    <a:pt x="1395593" y="123213"/>
                  </a:cubicBezTo>
                  <a:cubicBezTo>
                    <a:pt x="1518295" y="10486"/>
                    <a:pt x="1729924" y="-51639"/>
                    <a:pt x="1880418" y="55265"/>
                  </a:cubicBezTo>
                  <a:lnTo>
                    <a:pt x="1874389" y="63746"/>
                  </a:lnTo>
                  <a:cubicBezTo>
                    <a:pt x="1728330" y="-39952"/>
                    <a:pt x="1522337" y="20931"/>
                    <a:pt x="1402636" y="130884"/>
                  </a:cubicBezTo>
                  <a:cubicBezTo>
                    <a:pt x="1271352" y="251483"/>
                    <a:pt x="1201527" y="432294"/>
                    <a:pt x="1145422" y="577569"/>
                  </a:cubicBezTo>
                  <a:lnTo>
                    <a:pt x="1127288" y="624574"/>
                  </a:lnTo>
                  <a:cubicBezTo>
                    <a:pt x="1008680" y="932064"/>
                    <a:pt x="886030" y="1250022"/>
                    <a:pt x="717947" y="1539300"/>
                  </a:cubicBezTo>
                  <a:cubicBezTo>
                    <a:pt x="517974" y="1883464"/>
                    <a:pt x="278214" y="2140160"/>
                    <a:pt x="5319" y="2302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3311574" y="2384756"/>
              <a:ext cx="872029" cy="1369978"/>
            </a:xfrm>
            <a:custGeom>
              <a:rect b="b" l="l" r="r" t="t"/>
              <a:pathLst>
                <a:path extrusionOk="0" h="2060118" w="1311322">
                  <a:moveTo>
                    <a:pt x="6852" y="2060118"/>
                  </a:moveTo>
                  <a:lnTo>
                    <a:pt x="0" y="2052278"/>
                  </a:lnTo>
                  <a:cubicBezTo>
                    <a:pt x="143250" y="1926870"/>
                    <a:pt x="278754" y="1800896"/>
                    <a:pt x="362345" y="1638898"/>
                  </a:cubicBezTo>
                  <a:cubicBezTo>
                    <a:pt x="421816" y="1523597"/>
                    <a:pt x="451694" y="1395140"/>
                    <a:pt x="480583" y="1270908"/>
                  </a:cubicBezTo>
                  <a:cubicBezTo>
                    <a:pt x="513235" y="1130468"/>
                    <a:pt x="546998" y="985254"/>
                    <a:pt x="570163" y="840510"/>
                  </a:cubicBezTo>
                  <a:cubicBezTo>
                    <a:pt x="572698" y="824637"/>
                    <a:pt x="575185" y="808625"/>
                    <a:pt x="577681" y="792508"/>
                  </a:cubicBezTo>
                  <a:cubicBezTo>
                    <a:pt x="606666" y="605476"/>
                    <a:pt x="636639" y="412077"/>
                    <a:pt x="775232" y="289718"/>
                  </a:cubicBezTo>
                  <a:cubicBezTo>
                    <a:pt x="846347" y="226932"/>
                    <a:pt x="938179" y="192415"/>
                    <a:pt x="1026984" y="159023"/>
                  </a:cubicBezTo>
                  <a:cubicBezTo>
                    <a:pt x="1128333" y="120926"/>
                    <a:pt x="1233133" y="81526"/>
                    <a:pt x="1303442" y="0"/>
                  </a:cubicBezTo>
                  <a:lnTo>
                    <a:pt x="1311322" y="6791"/>
                  </a:lnTo>
                  <a:cubicBezTo>
                    <a:pt x="1239284" y="90329"/>
                    <a:pt x="1133221" y="130204"/>
                    <a:pt x="1030651" y="168771"/>
                  </a:cubicBezTo>
                  <a:cubicBezTo>
                    <a:pt x="942727" y="201824"/>
                    <a:pt x="851809" y="236009"/>
                    <a:pt x="782132" y="297524"/>
                  </a:cubicBezTo>
                  <a:cubicBezTo>
                    <a:pt x="646357" y="417391"/>
                    <a:pt x="616680" y="608896"/>
                    <a:pt x="587974" y="794098"/>
                  </a:cubicBezTo>
                  <a:cubicBezTo>
                    <a:pt x="585474" y="810223"/>
                    <a:pt x="582986" y="826258"/>
                    <a:pt x="580447" y="842148"/>
                  </a:cubicBezTo>
                  <a:cubicBezTo>
                    <a:pt x="557226" y="987249"/>
                    <a:pt x="523419" y="1132646"/>
                    <a:pt x="490723" y="1273260"/>
                  </a:cubicBezTo>
                  <a:cubicBezTo>
                    <a:pt x="461691" y="1398102"/>
                    <a:pt x="431665" y="1527212"/>
                    <a:pt x="371601" y="1643646"/>
                  </a:cubicBezTo>
                  <a:cubicBezTo>
                    <a:pt x="287179" y="1807299"/>
                    <a:pt x="150899" y="1934014"/>
                    <a:pt x="6861" y="20601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4" name="Google Shape;214;p23"/>
            <p:cNvGrpSpPr/>
            <p:nvPr/>
          </p:nvGrpSpPr>
          <p:grpSpPr>
            <a:xfrm>
              <a:off x="3800457" y="2748014"/>
              <a:ext cx="137589" cy="169922"/>
              <a:chOff x="6243320" y="3694107"/>
              <a:chExt cx="206869" cy="255483"/>
            </a:xfrm>
          </p:grpSpPr>
          <p:sp>
            <p:nvSpPr>
              <p:cNvPr id="215" name="Google Shape;215;p23"/>
              <p:cNvSpPr/>
              <p:nvPr/>
            </p:nvSpPr>
            <p:spPr>
              <a:xfrm>
                <a:off x="6243320" y="3742721"/>
                <a:ext cx="206869" cy="206869"/>
              </a:xfrm>
              <a:custGeom>
                <a:rect b="b" l="l" r="r" t="t"/>
                <a:pathLst>
                  <a:path extrusionOk="0" h="349146" w="349146">
                    <a:moveTo>
                      <a:pt x="166330" y="198"/>
                    </a:moveTo>
                    <a:cubicBezTo>
                      <a:pt x="70024" y="4750"/>
                      <a:pt x="-4354" y="86512"/>
                      <a:pt x="198" y="182817"/>
                    </a:cubicBezTo>
                    <a:cubicBezTo>
                      <a:pt x="4750" y="279123"/>
                      <a:pt x="86511" y="353505"/>
                      <a:pt x="182817" y="348948"/>
                    </a:cubicBezTo>
                    <a:cubicBezTo>
                      <a:pt x="279123" y="344396"/>
                      <a:pt x="353500" y="262635"/>
                      <a:pt x="348948" y="166330"/>
                    </a:cubicBezTo>
                    <a:cubicBezTo>
                      <a:pt x="344396" y="70024"/>
                      <a:pt x="262635" y="-4354"/>
                      <a:pt x="166330" y="198"/>
                    </a:cubicBezTo>
                    <a:close/>
                    <a:moveTo>
                      <a:pt x="181101" y="260213"/>
                    </a:moveTo>
                    <a:cubicBezTo>
                      <a:pt x="117770" y="263206"/>
                      <a:pt x="64000" y="214293"/>
                      <a:pt x="61007" y="150962"/>
                    </a:cubicBezTo>
                    <a:cubicBezTo>
                      <a:pt x="58015" y="87631"/>
                      <a:pt x="106928" y="33865"/>
                      <a:pt x="170259" y="30869"/>
                    </a:cubicBezTo>
                    <a:cubicBezTo>
                      <a:pt x="233590" y="27872"/>
                      <a:pt x="287360" y="76789"/>
                      <a:pt x="290352" y="140120"/>
                    </a:cubicBezTo>
                    <a:cubicBezTo>
                      <a:pt x="293345" y="203451"/>
                      <a:pt x="244432" y="257221"/>
                      <a:pt x="181101" y="2602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23"/>
              <p:cNvSpPr/>
              <p:nvPr/>
            </p:nvSpPr>
            <p:spPr>
              <a:xfrm>
                <a:off x="6337772" y="3694107"/>
                <a:ext cx="17964" cy="74848"/>
              </a:xfrm>
              <a:custGeom>
                <a:rect b="b" l="l" r="r" t="t"/>
                <a:pathLst>
                  <a:path extrusionOk="0" h="74848" w="17964">
                    <a:moveTo>
                      <a:pt x="12753" y="74848"/>
                    </a:moveTo>
                    <a:cubicBezTo>
                      <a:pt x="10667" y="74848"/>
                      <a:pt x="8698" y="73589"/>
                      <a:pt x="7896" y="71524"/>
                    </a:cubicBezTo>
                    <a:cubicBezTo>
                      <a:pt x="-345" y="50294"/>
                      <a:pt x="-2209" y="26349"/>
                      <a:pt x="2652" y="4112"/>
                    </a:cubicBezTo>
                    <a:cubicBezTo>
                      <a:pt x="3270" y="1294"/>
                      <a:pt x="6006" y="-505"/>
                      <a:pt x="8855" y="126"/>
                    </a:cubicBezTo>
                    <a:cubicBezTo>
                      <a:pt x="11664" y="745"/>
                      <a:pt x="13446" y="3524"/>
                      <a:pt x="12832" y="6329"/>
                    </a:cubicBezTo>
                    <a:cubicBezTo>
                      <a:pt x="8402" y="26602"/>
                      <a:pt x="10101" y="48412"/>
                      <a:pt x="17610" y="67761"/>
                    </a:cubicBezTo>
                    <a:cubicBezTo>
                      <a:pt x="18651" y="70435"/>
                      <a:pt x="17318" y="73454"/>
                      <a:pt x="14639" y="74504"/>
                    </a:cubicBezTo>
                    <a:cubicBezTo>
                      <a:pt x="14021" y="74739"/>
                      <a:pt x="13385" y="74848"/>
                      <a:pt x="12753" y="74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7" name="Google Shape;217;p23"/>
            <p:cNvSpPr/>
            <p:nvPr/>
          </p:nvSpPr>
          <p:spPr>
            <a:xfrm>
              <a:off x="4103392" y="2256573"/>
              <a:ext cx="17460" cy="47087"/>
            </a:xfrm>
            <a:custGeom>
              <a:rect b="b" l="l" r="r" t="t"/>
              <a:pathLst>
                <a:path extrusionOk="0" h="70808" w="26255">
                  <a:moveTo>
                    <a:pt x="5510" y="70809"/>
                  </a:moveTo>
                  <a:cubicBezTo>
                    <a:pt x="2826" y="70809"/>
                    <a:pt x="544" y="68744"/>
                    <a:pt x="326" y="66022"/>
                  </a:cubicBezTo>
                  <a:cubicBezTo>
                    <a:pt x="-1490" y="43671"/>
                    <a:pt x="4329" y="21060"/>
                    <a:pt x="16700" y="2342"/>
                  </a:cubicBezTo>
                  <a:cubicBezTo>
                    <a:pt x="18281" y="-67"/>
                    <a:pt x="21518" y="-729"/>
                    <a:pt x="23918" y="879"/>
                  </a:cubicBezTo>
                  <a:cubicBezTo>
                    <a:pt x="26318" y="2464"/>
                    <a:pt x="26980" y="5696"/>
                    <a:pt x="25390" y="8096"/>
                  </a:cubicBezTo>
                  <a:cubicBezTo>
                    <a:pt x="14291" y="24862"/>
                    <a:pt x="9077" y="45148"/>
                    <a:pt x="10702" y="65185"/>
                  </a:cubicBezTo>
                  <a:cubicBezTo>
                    <a:pt x="10937" y="68052"/>
                    <a:pt x="8803" y="70565"/>
                    <a:pt x="5932" y="70796"/>
                  </a:cubicBezTo>
                  <a:cubicBezTo>
                    <a:pt x="5788" y="70804"/>
                    <a:pt x="5649" y="70804"/>
                    <a:pt x="5505" y="708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4130251" y="2276277"/>
              <a:ext cx="29247" cy="60823"/>
            </a:xfrm>
            <a:custGeom>
              <a:rect b="b" l="l" r="r" t="t"/>
              <a:pathLst>
                <a:path extrusionOk="0" h="91463" w="43981">
                  <a:moveTo>
                    <a:pt x="5210" y="91460"/>
                  </a:moveTo>
                  <a:lnTo>
                    <a:pt x="5201" y="91460"/>
                  </a:lnTo>
                  <a:cubicBezTo>
                    <a:pt x="2322" y="91460"/>
                    <a:pt x="-4" y="89120"/>
                    <a:pt x="0" y="86245"/>
                  </a:cubicBezTo>
                  <a:cubicBezTo>
                    <a:pt x="66" y="54748"/>
                    <a:pt x="12850" y="23868"/>
                    <a:pt x="35083" y="1540"/>
                  </a:cubicBezTo>
                  <a:cubicBezTo>
                    <a:pt x="37113" y="-503"/>
                    <a:pt x="40410" y="-516"/>
                    <a:pt x="42449" y="1518"/>
                  </a:cubicBezTo>
                  <a:cubicBezTo>
                    <a:pt x="44487" y="3552"/>
                    <a:pt x="44492" y="6845"/>
                    <a:pt x="42466" y="8880"/>
                  </a:cubicBezTo>
                  <a:cubicBezTo>
                    <a:pt x="22163" y="29287"/>
                    <a:pt x="10480" y="57492"/>
                    <a:pt x="10424" y="86267"/>
                  </a:cubicBezTo>
                  <a:cubicBezTo>
                    <a:pt x="10420" y="89147"/>
                    <a:pt x="8085" y="91464"/>
                    <a:pt x="5214" y="914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4176055" y="2316736"/>
              <a:ext cx="28694" cy="76592"/>
            </a:xfrm>
            <a:custGeom>
              <a:rect b="b" l="l" r="r" t="t"/>
              <a:pathLst>
                <a:path extrusionOk="0" h="115176" w="43149">
                  <a:moveTo>
                    <a:pt x="5217" y="115172"/>
                  </a:moveTo>
                  <a:lnTo>
                    <a:pt x="5017" y="115172"/>
                  </a:lnTo>
                  <a:cubicBezTo>
                    <a:pt x="2147" y="115071"/>
                    <a:pt x="-101" y="112649"/>
                    <a:pt x="4" y="109775"/>
                  </a:cubicBezTo>
                  <a:cubicBezTo>
                    <a:pt x="700" y="90996"/>
                    <a:pt x="1415" y="71573"/>
                    <a:pt x="5993" y="52672"/>
                  </a:cubicBezTo>
                  <a:cubicBezTo>
                    <a:pt x="11203" y="31150"/>
                    <a:pt x="21047" y="13395"/>
                    <a:pt x="34459" y="1338"/>
                  </a:cubicBezTo>
                  <a:cubicBezTo>
                    <a:pt x="36593" y="-592"/>
                    <a:pt x="39887" y="-409"/>
                    <a:pt x="41816" y="1725"/>
                  </a:cubicBezTo>
                  <a:cubicBezTo>
                    <a:pt x="43737" y="3873"/>
                    <a:pt x="43563" y="7166"/>
                    <a:pt x="41424" y="9087"/>
                  </a:cubicBezTo>
                  <a:cubicBezTo>
                    <a:pt x="29585" y="19733"/>
                    <a:pt x="20834" y="35654"/>
                    <a:pt x="16121" y="55125"/>
                  </a:cubicBezTo>
                  <a:cubicBezTo>
                    <a:pt x="11795" y="73010"/>
                    <a:pt x="11094" y="91902"/>
                    <a:pt x="10418" y="110162"/>
                  </a:cubicBezTo>
                  <a:cubicBezTo>
                    <a:pt x="10310" y="112967"/>
                    <a:pt x="8005" y="115176"/>
                    <a:pt x="5217" y="1151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0" name="Google Shape;220;p23"/>
          <p:cNvGrpSpPr/>
          <p:nvPr/>
        </p:nvGrpSpPr>
        <p:grpSpPr>
          <a:xfrm>
            <a:off x="655246" y="3034256"/>
            <a:ext cx="1345749" cy="1457024"/>
            <a:chOff x="2511946" y="3395218"/>
            <a:chExt cx="1345749" cy="1457024"/>
          </a:xfrm>
        </p:grpSpPr>
        <p:sp>
          <p:nvSpPr>
            <p:cNvPr id="221" name="Google Shape;221;p23"/>
            <p:cNvSpPr/>
            <p:nvPr/>
          </p:nvSpPr>
          <p:spPr>
            <a:xfrm>
              <a:off x="2994481" y="3574312"/>
              <a:ext cx="863214" cy="1277930"/>
            </a:xfrm>
            <a:custGeom>
              <a:rect b="b" l="l" r="r" t="t"/>
              <a:pathLst>
                <a:path extrusionOk="0" h="1921699" w="1298066">
                  <a:moveTo>
                    <a:pt x="1296136" y="520218"/>
                  </a:moveTo>
                  <a:cubicBezTo>
                    <a:pt x="1296136" y="520218"/>
                    <a:pt x="1255657" y="484063"/>
                    <a:pt x="1232526" y="452265"/>
                  </a:cubicBezTo>
                  <a:cubicBezTo>
                    <a:pt x="1209396" y="420467"/>
                    <a:pt x="1203612" y="407442"/>
                    <a:pt x="1196385" y="379956"/>
                  </a:cubicBezTo>
                  <a:cubicBezTo>
                    <a:pt x="1189159" y="352514"/>
                    <a:pt x="1196385" y="351033"/>
                    <a:pt x="1200724" y="316359"/>
                  </a:cubicBezTo>
                  <a:cubicBezTo>
                    <a:pt x="1205058" y="281642"/>
                    <a:pt x="1196385" y="257075"/>
                    <a:pt x="1179040" y="183373"/>
                  </a:cubicBezTo>
                  <a:cubicBezTo>
                    <a:pt x="1161690" y="109626"/>
                    <a:pt x="1087961" y="5519"/>
                    <a:pt x="1087961" y="5519"/>
                  </a:cubicBezTo>
                  <a:cubicBezTo>
                    <a:pt x="1087961" y="5519"/>
                    <a:pt x="421894" y="-51587"/>
                    <a:pt x="297514" y="201580"/>
                  </a:cubicBezTo>
                  <a:cubicBezTo>
                    <a:pt x="173139" y="454791"/>
                    <a:pt x="352639" y="687965"/>
                    <a:pt x="352639" y="687965"/>
                  </a:cubicBezTo>
                  <a:cubicBezTo>
                    <a:pt x="352639" y="687965"/>
                    <a:pt x="367270" y="753784"/>
                    <a:pt x="369705" y="836677"/>
                  </a:cubicBezTo>
                  <a:cubicBezTo>
                    <a:pt x="372145" y="919571"/>
                    <a:pt x="328254" y="978115"/>
                    <a:pt x="272176" y="1053690"/>
                  </a:cubicBezTo>
                  <a:cubicBezTo>
                    <a:pt x="216093" y="1129266"/>
                    <a:pt x="123442" y="1248750"/>
                    <a:pt x="47858" y="1460884"/>
                  </a:cubicBezTo>
                  <a:cubicBezTo>
                    <a:pt x="-27727" y="1673019"/>
                    <a:pt x="8846" y="1919260"/>
                    <a:pt x="8846" y="1919260"/>
                  </a:cubicBezTo>
                  <a:lnTo>
                    <a:pt x="1123123" y="1921700"/>
                  </a:lnTo>
                  <a:lnTo>
                    <a:pt x="1025593" y="1712004"/>
                  </a:lnTo>
                  <a:cubicBezTo>
                    <a:pt x="1025593" y="1712004"/>
                    <a:pt x="676342" y="1277717"/>
                    <a:pt x="679548" y="1211985"/>
                  </a:cubicBezTo>
                  <a:cubicBezTo>
                    <a:pt x="682754" y="1146298"/>
                    <a:pt x="718011" y="1083790"/>
                    <a:pt x="769294" y="998849"/>
                  </a:cubicBezTo>
                  <a:cubicBezTo>
                    <a:pt x="820576" y="913908"/>
                    <a:pt x="867050" y="902713"/>
                    <a:pt x="887884" y="889907"/>
                  </a:cubicBezTo>
                  <a:cubicBezTo>
                    <a:pt x="908719" y="877057"/>
                    <a:pt x="936244" y="881369"/>
                    <a:pt x="989565" y="885115"/>
                  </a:cubicBezTo>
                  <a:cubicBezTo>
                    <a:pt x="1042882" y="888861"/>
                    <a:pt x="1135250" y="903149"/>
                    <a:pt x="1157029" y="894132"/>
                  </a:cubicBezTo>
                  <a:cubicBezTo>
                    <a:pt x="1178809" y="885115"/>
                    <a:pt x="1199835" y="842340"/>
                    <a:pt x="1199086" y="822781"/>
                  </a:cubicBezTo>
                  <a:cubicBezTo>
                    <a:pt x="1198332" y="803267"/>
                    <a:pt x="1186419" y="777088"/>
                    <a:pt x="1188697" y="770641"/>
                  </a:cubicBezTo>
                  <a:cubicBezTo>
                    <a:pt x="1190688" y="765022"/>
                    <a:pt x="1200763" y="766634"/>
                    <a:pt x="1204561" y="767113"/>
                  </a:cubicBezTo>
                  <a:cubicBezTo>
                    <a:pt x="1186854" y="741239"/>
                    <a:pt x="1149284" y="708002"/>
                    <a:pt x="1134587" y="702296"/>
                  </a:cubicBezTo>
                  <a:cubicBezTo>
                    <a:pt x="1161390" y="690143"/>
                    <a:pt x="1220291" y="660218"/>
                    <a:pt x="1239287" y="634605"/>
                  </a:cubicBezTo>
                  <a:cubicBezTo>
                    <a:pt x="1235157" y="629900"/>
                    <a:pt x="1230227" y="622190"/>
                    <a:pt x="1231085" y="612738"/>
                  </a:cubicBezTo>
                  <a:cubicBezTo>
                    <a:pt x="1232531" y="596795"/>
                    <a:pt x="1239757" y="602588"/>
                    <a:pt x="1261446" y="586689"/>
                  </a:cubicBezTo>
                  <a:cubicBezTo>
                    <a:pt x="1283129" y="570790"/>
                    <a:pt x="1291807" y="569353"/>
                    <a:pt x="1296141" y="549098"/>
                  </a:cubicBezTo>
                  <a:cubicBezTo>
                    <a:pt x="1300475" y="528886"/>
                    <a:pt x="1296141" y="520218"/>
                    <a:pt x="1296141" y="5202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2" name="Google Shape;222;p23"/>
            <p:cNvGrpSpPr/>
            <p:nvPr/>
          </p:nvGrpSpPr>
          <p:grpSpPr>
            <a:xfrm>
              <a:off x="3668687" y="3739144"/>
              <a:ext cx="159942" cy="345462"/>
              <a:chOff x="6045200" y="5184304"/>
              <a:chExt cx="240478" cy="519413"/>
            </a:xfrm>
          </p:grpSpPr>
          <p:sp>
            <p:nvSpPr>
              <p:cNvPr id="223" name="Google Shape;223;p23"/>
              <p:cNvSpPr/>
              <p:nvPr/>
            </p:nvSpPr>
            <p:spPr>
              <a:xfrm>
                <a:off x="6160335" y="5571079"/>
                <a:ext cx="111503" cy="132638"/>
              </a:xfrm>
              <a:custGeom>
                <a:rect b="b" l="l" r="r" t="t"/>
                <a:pathLst>
                  <a:path extrusionOk="0" h="132638" w="111503">
                    <a:moveTo>
                      <a:pt x="0" y="67692"/>
                    </a:moveTo>
                    <a:cubicBezTo>
                      <a:pt x="14697" y="73398"/>
                      <a:pt x="52267" y="106634"/>
                      <a:pt x="69974" y="132508"/>
                    </a:cubicBezTo>
                    <a:cubicBezTo>
                      <a:pt x="70531" y="132595"/>
                      <a:pt x="70958" y="132639"/>
                      <a:pt x="71198" y="132639"/>
                    </a:cubicBezTo>
                    <a:cubicBezTo>
                      <a:pt x="73097" y="132639"/>
                      <a:pt x="79936" y="131855"/>
                      <a:pt x="89049" y="118177"/>
                    </a:cubicBezTo>
                    <a:cubicBezTo>
                      <a:pt x="98166" y="104499"/>
                      <a:pt x="92847" y="91606"/>
                      <a:pt x="88291" y="82110"/>
                    </a:cubicBezTo>
                    <a:cubicBezTo>
                      <a:pt x="83734" y="72614"/>
                      <a:pt x="65500" y="60853"/>
                      <a:pt x="65500" y="60853"/>
                    </a:cubicBezTo>
                    <a:lnTo>
                      <a:pt x="91710" y="52881"/>
                    </a:lnTo>
                    <a:cubicBezTo>
                      <a:pt x="91710" y="52881"/>
                      <a:pt x="103484" y="46042"/>
                      <a:pt x="108803" y="30840"/>
                    </a:cubicBezTo>
                    <a:cubicBezTo>
                      <a:pt x="114121" y="15638"/>
                      <a:pt x="109944" y="5009"/>
                      <a:pt x="109944" y="5009"/>
                    </a:cubicBezTo>
                    <a:cubicBezTo>
                      <a:pt x="109944" y="5009"/>
                      <a:pt x="107505" y="3180"/>
                      <a:pt x="104704" y="0"/>
                    </a:cubicBezTo>
                    <a:cubicBezTo>
                      <a:pt x="85703" y="25613"/>
                      <a:pt x="26802" y="55538"/>
                      <a:pt x="4" y="676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" name="Google Shape;224;p23"/>
              <p:cNvSpPr/>
              <p:nvPr/>
            </p:nvSpPr>
            <p:spPr>
              <a:xfrm>
                <a:off x="6235951" y="5489636"/>
                <a:ext cx="49727" cy="31218"/>
              </a:xfrm>
              <a:custGeom>
                <a:rect b="b" l="l" r="r" t="t"/>
                <a:pathLst>
                  <a:path extrusionOk="0" h="31218" w="49727">
                    <a:moveTo>
                      <a:pt x="22816" y="12619"/>
                    </a:moveTo>
                    <a:cubicBezTo>
                      <a:pt x="28396" y="7174"/>
                      <a:pt x="34159" y="727"/>
                      <a:pt x="41926" y="30"/>
                    </a:cubicBezTo>
                    <a:cubicBezTo>
                      <a:pt x="45472" y="-275"/>
                      <a:pt x="49889" y="1729"/>
                      <a:pt x="49723" y="5301"/>
                    </a:cubicBezTo>
                    <a:cubicBezTo>
                      <a:pt x="49636" y="7218"/>
                      <a:pt x="48212" y="8786"/>
                      <a:pt x="46770" y="10049"/>
                    </a:cubicBezTo>
                    <a:cubicBezTo>
                      <a:pt x="40358" y="15712"/>
                      <a:pt x="32217" y="18935"/>
                      <a:pt x="24254" y="22071"/>
                    </a:cubicBezTo>
                    <a:cubicBezTo>
                      <a:pt x="16304" y="25208"/>
                      <a:pt x="8189" y="29085"/>
                      <a:pt x="0" y="31219"/>
                    </a:cubicBezTo>
                    <a:cubicBezTo>
                      <a:pt x="5249" y="24032"/>
                      <a:pt x="16108" y="19197"/>
                      <a:pt x="22812" y="1266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23"/>
              <p:cNvSpPr/>
              <p:nvPr/>
            </p:nvSpPr>
            <p:spPr>
              <a:xfrm>
                <a:off x="6045200" y="5184304"/>
                <a:ext cx="165043" cy="55679"/>
              </a:xfrm>
              <a:custGeom>
                <a:rect b="b" l="l" r="r" t="t"/>
                <a:pathLst>
                  <a:path extrusionOk="0" h="55679" w="165043">
                    <a:moveTo>
                      <a:pt x="155865" y="12294"/>
                    </a:moveTo>
                    <a:cubicBezTo>
                      <a:pt x="161048" y="14298"/>
                      <a:pt x="164624" y="19133"/>
                      <a:pt x="164942" y="24665"/>
                    </a:cubicBezTo>
                    <a:cubicBezTo>
                      <a:pt x="165243" y="29936"/>
                      <a:pt x="164981" y="36383"/>
                      <a:pt x="162695" y="41000"/>
                    </a:cubicBezTo>
                    <a:cubicBezTo>
                      <a:pt x="162651" y="41087"/>
                      <a:pt x="162603" y="41174"/>
                      <a:pt x="162559" y="41261"/>
                    </a:cubicBezTo>
                    <a:cubicBezTo>
                      <a:pt x="159101" y="47969"/>
                      <a:pt x="150816" y="50670"/>
                      <a:pt x="143825" y="47751"/>
                    </a:cubicBezTo>
                    <a:lnTo>
                      <a:pt x="94350" y="26974"/>
                    </a:lnTo>
                    <a:cubicBezTo>
                      <a:pt x="90708" y="25449"/>
                      <a:pt x="86631" y="25318"/>
                      <a:pt x="82902" y="26625"/>
                    </a:cubicBezTo>
                    <a:lnTo>
                      <a:pt x="0" y="55679"/>
                    </a:lnTo>
                    <a:cubicBezTo>
                      <a:pt x="0" y="55679"/>
                      <a:pt x="77344" y="7546"/>
                      <a:pt x="88692" y="2580"/>
                    </a:cubicBezTo>
                    <a:cubicBezTo>
                      <a:pt x="106259" y="-5129"/>
                      <a:pt x="140396" y="6327"/>
                      <a:pt x="155865" y="122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6" name="Google Shape;226;p23"/>
            <p:cNvGrpSpPr/>
            <p:nvPr/>
          </p:nvGrpSpPr>
          <p:grpSpPr>
            <a:xfrm>
              <a:off x="2511946" y="3395218"/>
              <a:ext cx="1224413" cy="965411"/>
              <a:chOff x="4306000" y="4667200"/>
              <a:chExt cx="1840946" cy="1451527"/>
            </a:xfrm>
          </p:grpSpPr>
          <p:sp>
            <p:nvSpPr>
              <p:cNvPr id="227" name="Google Shape;227;p23"/>
              <p:cNvSpPr/>
              <p:nvPr/>
            </p:nvSpPr>
            <p:spPr>
              <a:xfrm>
                <a:off x="4306000" y="4667200"/>
                <a:ext cx="1840946" cy="1451527"/>
              </a:xfrm>
              <a:custGeom>
                <a:rect b="b" l="l" r="r" t="t"/>
                <a:pathLst>
                  <a:path extrusionOk="0" h="1451527" w="1840946">
                    <a:moveTo>
                      <a:pt x="1671139" y="75596"/>
                    </a:moveTo>
                    <a:cubicBezTo>
                      <a:pt x="1555109" y="24936"/>
                      <a:pt x="1288216" y="-53514"/>
                      <a:pt x="1053418" y="53207"/>
                    </a:cubicBezTo>
                    <a:cubicBezTo>
                      <a:pt x="973913" y="89361"/>
                      <a:pt x="926059" y="124600"/>
                      <a:pt x="897279" y="153045"/>
                    </a:cubicBezTo>
                    <a:cubicBezTo>
                      <a:pt x="882098" y="141284"/>
                      <a:pt x="863255" y="132441"/>
                      <a:pt x="844799" y="126604"/>
                    </a:cubicBezTo>
                    <a:cubicBezTo>
                      <a:pt x="831291" y="122379"/>
                      <a:pt x="816542" y="128347"/>
                      <a:pt x="809920" y="140892"/>
                    </a:cubicBezTo>
                    <a:cubicBezTo>
                      <a:pt x="807769" y="144943"/>
                      <a:pt x="805669" y="149037"/>
                      <a:pt x="803613" y="153176"/>
                    </a:cubicBezTo>
                    <a:cubicBezTo>
                      <a:pt x="778549" y="134227"/>
                      <a:pt x="742756" y="118023"/>
                      <a:pt x="692985" y="116760"/>
                    </a:cubicBezTo>
                    <a:cubicBezTo>
                      <a:pt x="568680" y="113667"/>
                      <a:pt x="417249" y="155092"/>
                      <a:pt x="366381" y="323362"/>
                    </a:cubicBezTo>
                    <a:cubicBezTo>
                      <a:pt x="315508" y="491633"/>
                      <a:pt x="457869" y="1017439"/>
                      <a:pt x="61190" y="1314296"/>
                    </a:cubicBezTo>
                    <a:cubicBezTo>
                      <a:pt x="37847" y="1331764"/>
                      <a:pt x="-16289" y="1350973"/>
                      <a:pt x="4768" y="1381508"/>
                    </a:cubicBezTo>
                    <a:cubicBezTo>
                      <a:pt x="21346" y="1405553"/>
                      <a:pt x="114346" y="1418316"/>
                      <a:pt x="142246" y="1424894"/>
                    </a:cubicBezTo>
                    <a:cubicBezTo>
                      <a:pt x="236064" y="1447109"/>
                      <a:pt x="333149" y="1455647"/>
                      <a:pt x="429394" y="1449679"/>
                    </a:cubicBezTo>
                    <a:cubicBezTo>
                      <a:pt x="476869" y="1446717"/>
                      <a:pt x="574325" y="1424719"/>
                      <a:pt x="574325" y="1424719"/>
                    </a:cubicBezTo>
                    <a:cubicBezTo>
                      <a:pt x="595686" y="1417837"/>
                      <a:pt x="616443" y="1409256"/>
                      <a:pt x="636280" y="1398584"/>
                    </a:cubicBezTo>
                    <a:cubicBezTo>
                      <a:pt x="699345" y="1364695"/>
                      <a:pt x="752387" y="1307239"/>
                      <a:pt x="768160" y="1237414"/>
                    </a:cubicBezTo>
                    <a:cubicBezTo>
                      <a:pt x="772873" y="1216549"/>
                      <a:pt x="771484" y="999971"/>
                      <a:pt x="719121" y="764315"/>
                    </a:cubicBezTo>
                    <a:cubicBezTo>
                      <a:pt x="664336" y="517768"/>
                      <a:pt x="656508" y="404296"/>
                      <a:pt x="687815" y="353418"/>
                    </a:cubicBezTo>
                    <a:cubicBezTo>
                      <a:pt x="700704" y="332466"/>
                      <a:pt x="749848" y="333730"/>
                      <a:pt x="750954" y="336735"/>
                    </a:cubicBezTo>
                    <a:cubicBezTo>
                      <a:pt x="752566" y="341178"/>
                      <a:pt x="746781" y="353375"/>
                      <a:pt x="753520" y="361782"/>
                    </a:cubicBezTo>
                    <a:cubicBezTo>
                      <a:pt x="760141" y="370058"/>
                      <a:pt x="797371" y="373369"/>
                      <a:pt x="818458" y="378378"/>
                    </a:cubicBezTo>
                    <a:cubicBezTo>
                      <a:pt x="814686" y="421981"/>
                      <a:pt x="810835" y="487930"/>
                      <a:pt x="813044" y="560805"/>
                    </a:cubicBezTo>
                    <a:cubicBezTo>
                      <a:pt x="816955" y="689959"/>
                      <a:pt x="852178" y="873867"/>
                      <a:pt x="942184" y="952143"/>
                    </a:cubicBezTo>
                    <a:cubicBezTo>
                      <a:pt x="1032191" y="1030419"/>
                      <a:pt x="1114371" y="1014738"/>
                      <a:pt x="1114371" y="1014738"/>
                    </a:cubicBezTo>
                    <a:cubicBezTo>
                      <a:pt x="1114371" y="1014738"/>
                      <a:pt x="1263078" y="987339"/>
                      <a:pt x="1270906" y="819112"/>
                    </a:cubicBezTo>
                    <a:cubicBezTo>
                      <a:pt x="1278733" y="650842"/>
                      <a:pt x="1278733" y="635161"/>
                      <a:pt x="1325691" y="599965"/>
                    </a:cubicBezTo>
                    <a:cubicBezTo>
                      <a:pt x="1372652" y="564725"/>
                      <a:pt x="1462655" y="607762"/>
                      <a:pt x="1517444" y="592124"/>
                    </a:cubicBezTo>
                    <a:cubicBezTo>
                      <a:pt x="1572228" y="576486"/>
                      <a:pt x="1627017" y="506007"/>
                      <a:pt x="1662235" y="427774"/>
                    </a:cubicBezTo>
                    <a:cubicBezTo>
                      <a:pt x="1683980" y="379423"/>
                      <a:pt x="1710199" y="340089"/>
                      <a:pt x="1727078" y="317003"/>
                    </a:cubicBezTo>
                    <a:cubicBezTo>
                      <a:pt x="1737293" y="303064"/>
                      <a:pt x="1753784" y="295179"/>
                      <a:pt x="1771051" y="296007"/>
                    </a:cubicBezTo>
                    <a:lnTo>
                      <a:pt x="1840507" y="311819"/>
                    </a:lnTo>
                    <a:cubicBezTo>
                      <a:pt x="1840507" y="311819"/>
                      <a:pt x="1858079" y="157139"/>
                      <a:pt x="1671152" y="755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" name="Google Shape;228;p23"/>
              <p:cNvSpPr/>
              <p:nvPr/>
            </p:nvSpPr>
            <p:spPr>
              <a:xfrm>
                <a:off x="5148869" y="5006244"/>
                <a:ext cx="304288" cy="545799"/>
              </a:xfrm>
              <a:custGeom>
                <a:rect b="b" l="l" r="r" t="t"/>
                <a:pathLst>
                  <a:path extrusionOk="0" h="545799" w="304288">
                    <a:moveTo>
                      <a:pt x="300564" y="545800"/>
                    </a:moveTo>
                    <a:cubicBezTo>
                      <a:pt x="255354" y="528463"/>
                      <a:pt x="212827" y="495489"/>
                      <a:pt x="170557" y="444960"/>
                    </a:cubicBezTo>
                    <a:cubicBezTo>
                      <a:pt x="76617" y="332707"/>
                      <a:pt x="17642" y="179160"/>
                      <a:pt x="0" y="1002"/>
                    </a:cubicBezTo>
                    <a:lnTo>
                      <a:pt x="10363" y="0"/>
                    </a:lnTo>
                    <a:cubicBezTo>
                      <a:pt x="27795" y="176067"/>
                      <a:pt x="85956" y="327610"/>
                      <a:pt x="178541" y="438251"/>
                    </a:cubicBezTo>
                    <a:cubicBezTo>
                      <a:pt x="219653" y="487430"/>
                      <a:pt x="260782" y="519403"/>
                      <a:pt x="304289" y="536086"/>
                    </a:cubicBezTo>
                    <a:lnTo>
                      <a:pt x="300569" y="54580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23"/>
              <p:cNvSpPr/>
              <p:nvPr/>
            </p:nvSpPr>
            <p:spPr>
              <a:xfrm>
                <a:off x="5193600" y="4715610"/>
                <a:ext cx="863539" cy="188922"/>
              </a:xfrm>
              <a:custGeom>
                <a:rect b="b" l="l" r="r" t="t"/>
                <a:pathLst>
                  <a:path extrusionOk="0" h="188922" w="863539">
                    <a:moveTo>
                      <a:pt x="855150" y="188923"/>
                    </a:moveTo>
                    <a:cubicBezTo>
                      <a:pt x="770998" y="74405"/>
                      <a:pt x="614524" y="6016"/>
                      <a:pt x="446659" y="10590"/>
                    </a:cubicBezTo>
                    <a:cubicBezTo>
                      <a:pt x="314909" y="14162"/>
                      <a:pt x="174512" y="57111"/>
                      <a:pt x="4831" y="145885"/>
                    </a:cubicBezTo>
                    <a:lnTo>
                      <a:pt x="0" y="136651"/>
                    </a:lnTo>
                    <a:cubicBezTo>
                      <a:pt x="171145" y="47137"/>
                      <a:pt x="312983" y="3751"/>
                      <a:pt x="446384" y="223"/>
                    </a:cubicBezTo>
                    <a:cubicBezTo>
                      <a:pt x="617381" y="-4481"/>
                      <a:pt x="777410" y="65562"/>
                      <a:pt x="863540" y="182737"/>
                    </a:cubicBezTo>
                    <a:lnTo>
                      <a:pt x="855150" y="18892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23"/>
              <p:cNvSpPr/>
              <p:nvPr/>
            </p:nvSpPr>
            <p:spPr>
              <a:xfrm>
                <a:off x="5152480" y="4820808"/>
                <a:ext cx="902072" cy="297905"/>
              </a:xfrm>
              <a:custGeom>
                <a:rect b="b" l="l" r="r" t="t"/>
                <a:pathLst>
                  <a:path extrusionOk="0" h="297905" w="902072">
                    <a:moveTo>
                      <a:pt x="604365" y="297906"/>
                    </a:moveTo>
                    <a:cubicBezTo>
                      <a:pt x="389574" y="297906"/>
                      <a:pt x="175640" y="224116"/>
                      <a:pt x="8207" y="88036"/>
                    </a:cubicBezTo>
                    <a:lnTo>
                      <a:pt x="0" y="81372"/>
                    </a:lnTo>
                    <a:lnTo>
                      <a:pt x="10289" y="78933"/>
                    </a:lnTo>
                    <a:cubicBezTo>
                      <a:pt x="155590" y="44477"/>
                      <a:pt x="340861" y="4489"/>
                      <a:pt x="485047" y="395"/>
                    </a:cubicBezTo>
                    <a:cubicBezTo>
                      <a:pt x="648252" y="-4223"/>
                      <a:pt x="792416" y="31757"/>
                      <a:pt x="902073" y="104415"/>
                    </a:cubicBezTo>
                    <a:lnTo>
                      <a:pt x="896318" y="113083"/>
                    </a:lnTo>
                    <a:cubicBezTo>
                      <a:pt x="788469" y="41645"/>
                      <a:pt x="646422" y="6188"/>
                      <a:pt x="485344" y="10805"/>
                    </a:cubicBezTo>
                    <a:cubicBezTo>
                      <a:pt x="345505" y="14726"/>
                      <a:pt x="166240" y="52884"/>
                      <a:pt x="23060" y="86599"/>
                    </a:cubicBezTo>
                    <a:cubicBezTo>
                      <a:pt x="232224" y="252473"/>
                      <a:pt x="512377" y="321602"/>
                      <a:pt x="774696" y="271465"/>
                    </a:cubicBezTo>
                    <a:lnTo>
                      <a:pt x="776648" y="281702"/>
                    </a:lnTo>
                    <a:cubicBezTo>
                      <a:pt x="719763" y="292548"/>
                      <a:pt x="662012" y="297906"/>
                      <a:pt x="604361" y="29790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231;p23"/>
              <p:cNvSpPr/>
              <p:nvPr/>
            </p:nvSpPr>
            <p:spPr>
              <a:xfrm>
                <a:off x="4432394" y="4837402"/>
                <a:ext cx="614118" cy="1169706"/>
              </a:xfrm>
              <a:custGeom>
                <a:rect b="b" l="l" r="r" t="t"/>
                <a:pathLst>
                  <a:path extrusionOk="0" h="1169706" w="614118">
                    <a:moveTo>
                      <a:pt x="5062" y="1169707"/>
                    </a:moveTo>
                    <a:lnTo>
                      <a:pt x="0" y="1160603"/>
                    </a:lnTo>
                    <a:cubicBezTo>
                      <a:pt x="123269" y="1092084"/>
                      <a:pt x="221491" y="976695"/>
                      <a:pt x="269494" y="844056"/>
                    </a:cubicBezTo>
                    <a:cubicBezTo>
                      <a:pt x="322771" y="696869"/>
                      <a:pt x="315719" y="535002"/>
                      <a:pt x="308897" y="378493"/>
                    </a:cubicBezTo>
                    <a:cubicBezTo>
                      <a:pt x="307948" y="356626"/>
                      <a:pt x="306998" y="334803"/>
                      <a:pt x="306210" y="313110"/>
                    </a:cubicBezTo>
                    <a:cubicBezTo>
                      <a:pt x="304311" y="260752"/>
                      <a:pt x="303601" y="209656"/>
                      <a:pt x="315684" y="159912"/>
                    </a:cubicBezTo>
                    <a:cubicBezTo>
                      <a:pt x="329410" y="103458"/>
                      <a:pt x="358878" y="57895"/>
                      <a:pt x="398652" y="31629"/>
                    </a:cubicBezTo>
                    <a:cubicBezTo>
                      <a:pt x="458964" y="-8141"/>
                      <a:pt x="534980" y="-2739"/>
                      <a:pt x="614119" y="6974"/>
                    </a:cubicBezTo>
                    <a:lnTo>
                      <a:pt x="612847" y="17341"/>
                    </a:lnTo>
                    <a:cubicBezTo>
                      <a:pt x="535716" y="7845"/>
                      <a:pt x="461752" y="2488"/>
                      <a:pt x="404384" y="40341"/>
                    </a:cubicBezTo>
                    <a:cubicBezTo>
                      <a:pt x="366810" y="65126"/>
                      <a:pt x="338906" y="108468"/>
                      <a:pt x="325799" y="162394"/>
                    </a:cubicBezTo>
                    <a:cubicBezTo>
                      <a:pt x="314029" y="210833"/>
                      <a:pt x="314734" y="261144"/>
                      <a:pt x="316607" y="312718"/>
                    </a:cubicBezTo>
                    <a:cubicBezTo>
                      <a:pt x="317396" y="334411"/>
                      <a:pt x="318345" y="356191"/>
                      <a:pt x="319295" y="378057"/>
                    </a:cubicBezTo>
                    <a:cubicBezTo>
                      <a:pt x="326160" y="535568"/>
                      <a:pt x="333256" y="698481"/>
                      <a:pt x="279281" y="847628"/>
                    </a:cubicBezTo>
                    <a:cubicBezTo>
                      <a:pt x="230438" y="982575"/>
                      <a:pt x="130482" y="1099968"/>
                      <a:pt x="5062" y="11697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" name="Google Shape;232;p23"/>
              <p:cNvSpPr/>
              <p:nvPr/>
            </p:nvSpPr>
            <p:spPr>
              <a:xfrm>
                <a:off x="4412609" y="4891334"/>
                <a:ext cx="642828" cy="1195053"/>
              </a:xfrm>
              <a:custGeom>
                <a:rect b="b" l="l" r="r" t="t"/>
                <a:pathLst>
                  <a:path extrusionOk="0" h="1195053" w="642828">
                    <a:moveTo>
                      <a:pt x="47092" y="1195054"/>
                    </a:moveTo>
                    <a:cubicBezTo>
                      <a:pt x="31703" y="1195054"/>
                      <a:pt x="16021" y="1194792"/>
                      <a:pt x="0" y="1194270"/>
                    </a:cubicBezTo>
                    <a:lnTo>
                      <a:pt x="335" y="1183859"/>
                    </a:lnTo>
                    <a:cubicBezTo>
                      <a:pt x="222436" y="1191090"/>
                      <a:pt x="382979" y="1147966"/>
                      <a:pt x="477359" y="1055751"/>
                    </a:cubicBezTo>
                    <a:cubicBezTo>
                      <a:pt x="555196" y="979696"/>
                      <a:pt x="566090" y="890137"/>
                      <a:pt x="565659" y="843529"/>
                    </a:cubicBezTo>
                    <a:cubicBezTo>
                      <a:pt x="564169" y="683187"/>
                      <a:pt x="544977" y="544275"/>
                      <a:pt x="508609" y="430672"/>
                    </a:cubicBezTo>
                    <a:cubicBezTo>
                      <a:pt x="506017" y="422614"/>
                      <a:pt x="503364" y="414468"/>
                      <a:pt x="500698" y="406366"/>
                    </a:cubicBezTo>
                    <a:cubicBezTo>
                      <a:pt x="477216" y="334493"/>
                      <a:pt x="452931" y="260224"/>
                      <a:pt x="465807" y="185520"/>
                    </a:cubicBezTo>
                    <a:cubicBezTo>
                      <a:pt x="481088" y="96876"/>
                      <a:pt x="552896" y="20604"/>
                      <a:pt x="640437" y="0"/>
                    </a:cubicBezTo>
                    <a:lnTo>
                      <a:pt x="642829" y="10150"/>
                    </a:lnTo>
                    <a:cubicBezTo>
                      <a:pt x="559234" y="29838"/>
                      <a:pt x="490662" y="102670"/>
                      <a:pt x="476070" y="187306"/>
                    </a:cubicBezTo>
                    <a:cubicBezTo>
                      <a:pt x="463629" y="259440"/>
                      <a:pt x="487509" y="332490"/>
                      <a:pt x="510600" y="403099"/>
                    </a:cubicBezTo>
                    <a:cubicBezTo>
                      <a:pt x="513270" y="411288"/>
                      <a:pt x="515927" y="419434"/>
                      <a:pt x="518527" y="427536"/>
                    </a:cubicBezTo>
                    <a:cubicBezTo>
                      <a:pt x="555218" y="542097"/>
                      <a:pt x="574575" y="682054"/>
                      <a:pt x="576078" y="843442"/>
                    </a:cubicBezTo>
                    <a:cubicBezTo>
                      <a:pt x="576527" y="891706"/>
                      <a:pt x="565245" y="984444"/>
                      <a:pt x="484642" y="1063199"/>
                    </a:cubicBezTo>
                    <a:cubicBezTo>
                      <a:pt x="395019" y="1150797"/>
                      <a:pt x="247949" y="1195054"/>
                      <a:pt x="47101" y="119505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" name="Google Shape;233;p23"/>
              <p:cNvSpPr/>
              <p:nvPr/>
            </p:nvSpPr>
            <p:spPr>
              <a:xfrm>
                <a:off x="4406319" y="4878745"/>
                <a:ext cx="595540" cy="1194443"/>
              </a:xfrm>
              <a:custGeom>
                <a:rect b="b" l="l" r="r" t="t"/>
                <a:pathLst>
                  <a:path extrusionOk="0" h="1194443" w="595540">
                    <a:moveTo>
                      <a:pt x="21209" y="1194444"/>
                    </a:moveTo>
                    <a:cubicBezTo>
                      <a:pt x="14244" y="1194444"/>
                      <a:pt x="7183" y="1194356"/>
                      <a:pt x="0" y="1194182"/>
                    </a:cubicBezTo>
                    <a:lnTo>
                      <a:pt x="244" y="1183772"/>
                    </a:lnTo>
                    <a:cubicBezTo>
                      <a:pt x="148298" y="1187169"/>
                      <a:pt x="247548" y="1154892"/>
                      <a:pt x="312726" y="1081973"/>
                    </a:cubicBezTo>
                    <a:cubicBezTo>
                      <a:pt x="372124" y="1015501"/>
                      <a:pt x="411293" y="925769"/>
                      <a:pt x="425990" y="822446"/>
                    </a:cubicBezTo>
                    <a:cubicBezTo>
                      <a:pt x="437829" y="739204"/>
                      <a:pt x="434558" y="647860"/>
                      <a:pt x="415697" y="535041"/>
                    </a:cubicBezTo>
                    <a:cubicBezTo>
                      <a:pt x="412661" y="516876"/>
                      <a:pt x="409333" y="498669"/>
                      <a:pt x="406000" y="480461"/>
                    </a:cubicBezTo>
                    <a:cubicBezTo>
                      <a:pt x="390288" y="394431"/>
                      <a:pt x="374036" y="305482"/>
                      <a:pt x="388603" y="218233"/>
                    </a:cubicBezTo>
                    <a:cubicBezTo>
                      <a:pt x="405591" y="116434"/>
                      <a:pt x="483710" y="5358"/>
                      <a:pt x="595031" y="0"/>
                    </a:cubicBezTo>
                    <a:lnTo>
                      <a:pt x="595540" y="10367"/>
                    </a:lnTo>
                    <a:cubicBezTo>
                      <a:pt x="489665" y="15507"/>
                      <a:pt x="415191" y="122184"/>
                      <a:pt x="398874" y="219931"/>
                    </a:cubicBezTo>
                    <a:cubicBezTo>
                      <a:pt x="384608" y="305395"/>
                      <a:pt x="400690" y="393429"/>
                      <a:pt x="416245" y="478588"/>
                    </a:cubicBezTo>
                    <a:cubicBezTo>
                      <a:pt x="419586" y="496883"/>
                      <a:pt x="422919" y="515134"/>
                      <a:pt x="425964" y="533342"/>
                    </a:cubicBezTo>
                    <a:cubicBezTo>
                      <a:pt x="445008" y="647250"/>
                      <a:pt x="448292" y="739596"/>
                      <a:pt x="436300" y="823927"/>
                    </a:cubicBezTo>
                    <a:cubicBezTo>
                      <a:pt x="421311" y="929297"/>
                      <a:pt x="381267" y="1020946"/>
                      <a:pt x="320484" y="1088899"/>
                    </a:cubicBezTo>
                    <a:cubicBezTo>
                      <a:pt x="256326" y="1160685"/>
                      <a:pt x="160878" y="1194444"/>
                      <a:pt x="21209" y="11944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23"/>
              <p:cNvSpPr/>
              <p:nvPr/>
            </p:nvSpPr>
            <p:spPr>
              <a:xfrm>
                <a:off x="5217370" y="5102771"/>
                <a:ext cx="329427" cy="333404"/>
              </a:xfrm>
              <a:custGeom>
                <a:rect b="b" l="l" r="r" t="t"/>
                <a:pathLst>
                  <a:path extrusionOk="0" h="333404" w="329427">
                    <a:moveTo>
                      <a:pt x="326635" y="333404"/>
                    </a:moveTo>
                    <a:cubicBezTo>
                      <a:pt x="255119" y="313497"/>
                      <a:pt x="186469" y="268936"/>
                      <a:pt x="128108" y="204555"/>
                    </a:cubicBezTo>
                    <a:cubicBezTo>
                      <a:pt x="81739" y="153416"/>
                      <a:pt x="41033" y="89863"/>
                      <a:pt x="0" y="4487"/>
                    </a:cubicBezTo>
                    <a:lnTo>
                      <a:pt x="9383" y="0"/>
                    </a:lnTo>
                    <a:cubicBezTo>
                      <a:pt x="49967" y="84418"/>
                      <a:pt x="90138" y="147188"/>
                      <a:pt x="135823" y="197586"/>
                    </a:cubicBezTo>
                    <a:cubicBezTo>
                      <a:pt x="192864" y="260486"/>
                      <a:pt x="259806" y="304002"/>
                      <a:pt x="329427" y="323386"/>
                    </a:cubicBezTo>
                    <a:lnTo>
                      <a:pt x="326631" y="33340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" name="Google Shape;235;p23"/>
              <p:cNvSpPr/>
              <p:nvPr/>
            </p:nvSpPr>
            <p:spPr>
              <a:xfrm>
                <a:off x="5165107" y="5199256"/>
                <a:ext cx="269241" cy="458855"/>
              </a:xfrm>
              <a:custGeom>
                <a:rect b="b" l="l" r="r" t="t"/>
                <a:pathLst>
                  <a:path extrusionOk="0" h="458855" w="269241">
                    <a:moveTo>
                      <a:pt x="267394" y="458855"/>
                    </a:moveTo>
                    <a:cubicBezTo>
                      <a:pt x="218398" y="449969"/>
                      <a:pt x="172108" y="415470"/>
                      <a:pt x="129816" y="356186"/>
                    </a:cubicBezTo>
                    <a:cubicBezTo>
                      <a:pt x="65400" y="265843"/>
                      <a:pt x="22938" y="149845"/>
                      <a:pt x="0" y="1568"/>
                    </a:cubicBezTo>
                    <a:lnTo>
                      <a:pt x="10289" y="0"/>
                    </a:lnTo>
                    <a:cubicBezTo>
                      <a:pt x="32966" y="146621"/>
                      <a:pt x="74840" y="261139"/>
                      <a:pt x="138293" y="350131"/>
                    </a:cubicBezTo>
                    <a:cubicBezTo>
                      <a:pt x="178947" y="407106"/>
                      <a:pt x="223007" y="440255"/>
                      <a:pt x="269241" y="448575"/>
                    </a:cubicBezTo>
                    <a:lnTo>
                      <a:pt x="267390" y="45881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" name="Google Shape;236;p23"/>
              <p:cNvSpPr/>
              <p:nvPr/>
            </p:nvSpPr>
            <p:spPr>
              <a:xfrm>
                <a:off x="5292410" y="4908904"/>
                <a:ext cx="702152" cy="109884"/>
              </a:xfrm>
              <a:custGeom>
                <a:rect b="b" l="l" r="r" t="t"/>
                <a:pathLst>
                  <a:path extrusionOk="0" h="109884" w="702152">
                    <a:moveTo>
                      <a:pt x="697744" y="109884"/>
                    </a:moveTo>
                    <a:cubicBezTo>
                      <a:pt x="615761" y="71595"/>
                      <a:pt x="524547" y="58920"/>
                      <a:pt x="436339" y="46636"/>
                    </a:cubicBezTo>
                    <a:cubicBezTo>
                      <a:pt x="293848" y="26860"/>
                      <a:pt x="146508" y="6431"/>
                      <a:pt x="335" y="11135"/>
                    </a:cubicBezTo>
                    <a:lnTo>
                      <a:pt x="0" y="681"/>
                    </a:lnTo>
                    <a:cubicBezTo>
                      <a:pt x="147044" y="-4024"/>
                      <a:pt x="294845" y="16493"/>
                      <a:pt x="437772" y="36356"/>
                    </a:cubicBezTo>
                    <a:cubicBezTo>
                      <a:pt x="526747" y="48683"/>
                      <a:pt x="618749" y="61490"/>
                      <a:pt x="702152" y="100475"/>
                    </a:cubicBezTo>
                    <a:lnTo>
                      <a:pt x="697744" y="10988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5222623" y="5010425"/>
                <a:ext cx="394217" cy="247940"/>
              </a:xfrm>
              <a:custGeom>
                <a:rect b="b" l="l" r="r" t="t"/>
                <a:pathLst>
                  <a:path extrusionOk="0" h="247940" w="394217">
                    <a:moveTo>
                      <a:pt x="383955" y="247940"/>
                    </a:moveTo>
                    <a:cubicBezTo>
                      <a:pt x="382883" y="241798"/>
                      <a:pt x="375199" y="238140"/>
                      <a:pt x="360467" y="236658"/>
                    </a:cubicBezTo>
                    <a:cubicBezTo>
                      <a:pt x="293390" y="230081"/>
                      <a:pt x="225647" y="202726"/>
                      <a:pt x="159123" y="155377"/>
                    </a:cubicBezTo>
                    <a:cubicBezTo>
                      <a:pt x="99455" y="112950"/>
                      <a:pt x="47380" y="58980"/>
                      <a:pt x="0" y="7013"/>
                    </a:cubicBezTo>
                    <a:lnTo>
                      <a:pt x="7697" y="0"/>
                    </a:lnTo>
                    <a:cubicBezTo>
                      <a:pt x="54685" y="51531"/>
                      <a:pt x="106285" y="105022"/>
                      <a:pt x="165164" y="146926"/>
                    </a:cubicBezTo>
                    <a:cubicBezTo>
                      <a:pt x="230186" y="193186"/>
                      <a:pt x="296239" y="219888"/>
                      <a:pt x="361491" y="226291"/>
                    </a:cubicBezTo>
                    <a:cubicBezTo>
                      <a:pt x="368857" y="227032"/>
                      <a:pt x="391255" y="229253"/>
                      <a:pt x="394218" y="246154"/>
                    </a:cubicBezTo>
                    <a:lnTo>
                      <a:pt x="383959" y="24794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38" name="Google Shape;238;p23"/>
          <p:cNvGrpSpPr/>
          <p:nvPr/>
        </p:nvGrpSpPr>
        <p:grpSpPr>
          <a:xfrm>
            <a:off x="69605" y="1315416"/>
            <a:ext cx="1448635" cy="1337823"/>
            <a:chOff x="1864530" y="1929266"/>
            <a:chExt cx="1448635" cy="1337823"/>
          </a:xfrm>
        </p:grpSpPr>
        <p:sp>
          <p:nvSpPr>
            <p:cNvPr id="239" name="Google Shape;239;p23"/>
            <p:cNvSpPr/>
            <p:nvPr/>
          </p:nvSpPr>
          <p:spPr>
            <a:xfrm>
              <a:off x="2489782" y="2290987"/>
              <a:ext cx="419120" cy="976102"/>
            </a:xfrm>
            <a:custGeom>
              <a:rect b="b" l="l" r="r" t="t"/>
              <a:pathLst>
                <a:path extrusionOk="0" h="1467822" w="630255">
                  <a:moveTo>
                    <a:pt x="600713" y="1467823"/>
                  </a:moveTo>
                  <a:cubicBezTo>
                    <a:pt x="568775" y="1348182"/>
                    <a:pt x="551539" y="1226525"/>
                    <a:pt x="569246" y="1104676"/>
                  </a:cubicBezTo>
                  <a:cubicBezTo>
                    <a:pt x="578489" y="1041062"/>
                    <a:pt x="597124" y="979221"/>
                    <a:pt x="609774" y="916199"/>
                  </a:cubicBezTo>
                  <a:cubicBezTo>
                    <a:pt x="672020" y="606012"/>
                    <a:pt x="585589" y="282069"/>
                    <a:pt x="442314" y="0"/>
                  </a:cubicBezTo>
                  <a:cubicBezTo>
                    <a:pt x="499886" y="151060"/>
                    <a:pt x="483512" y="326622"/>
                    <a:pt x="418465" y="474615"/>
                  </a:cubicBezTo>
                  <a:cubicBezTo>
                    <a:pt x="369243" y="586607"/>
                    <a:pt x="288531" y="681231"/>
                    <a:pt x="221428" y="783517"/>
                  </a:cubicBezTo>
                  <a:cubicBezTo>
                    <a:pt x="130533" y="922075"/>
                    <a:pt x="63908" y="1076511"/>
                    <a:pt x="25498" y="1237711"/>
                  </a:cubicBezTo>
                  <a:cubicBezTo>
                    <a:pt x="7551" y="1313030"/>
                    <a:pt x="-4267" y="1390679"/>
                    <a:pt x="1453" y="1467823"/>
                  </a:cubicBezTo>
                  <a:lnTo>
                    <a:pt x="600709" y="146782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23"/>
            <p:cNvSpPr/>
            <p:nvPr/>
          </p:nvSpPr>
          <p:spPr>
            <a:xfrm>
              <a:off x="1864530" y="1929266"/>
              <a:ext cx="1448635" cy="1156956"/>
            </a:xfrm>
            <a:custGeom>
              <a:rect b="b" l="l" r="r" t="t"/>
              <a:pathLst>
                <a:path extrusionOk="0" h="1739784" w="2178398">
                  <a:moveTo>
                    <a:pt x="310756" y="1016023"/>
                  </a:moveTo>
                  <a:cubicBezTo>
                    <a:pt x="218306" y="1090884"/>
                    <a:pt x="126016" y="1169953"/>
                    <a:pt x="64689" y="1271887"/>
                  </a:cubicBezTo>
                  <a:cubicBezTo>
                    <a:pt x="3362" y="1373820"/>
                    <a:pt x="-22926" y="1503767"/>
                    <a:pt x="24018" y="1613071"/>
                  </a:cubicBezTo>
                  <a:cubicBezTo>
                    <a:pt x="35143" y="1638971"/>
                    <a:pt x="50693" y="1663839"/>
                    <a:pt x="73571" y="1680300"/>
                  </a:cubicBezTo>
                  <a:cubicBezTo>
                    <a:pt x="96932" y="1697105"/>
                    <a:pt x="125851" y="1703805"/>
                    <a:pt x="153925" y="1710138"/>
                  </a:cubicBezTo>
                  <a:cubicBezTo>
                    <a:pt x="236296" y="1728708"/>
                    <a:pt x="320718" y="1747390"/>
                    <a:pt x="404466" y="1736618"/>
                  </a:cubicBezTo>
                  <a:cubicBezTo>
                    <a:pt x="471582" y="1727985"/>
                    <a:pt x="534774" y="1700817"/>
                    <a:pt x="596149" y="1672307"/>
                  </a:cubicBezTo>
                  <a:cubicBezTo>
                    <a:pt x="1171173" y="1405227"/>
                    <a:pt x="1677517" y="991821"/>
                    <a:pt x="2054236" y="481853"/>
                  </a:cubicBezTo>
                  <a:cubicBezTo>
                    <a:pt x="2115577" y="398816"/>
                    <a:pt x="2175750" y="306801"/>
                    <a:pt x="2178337" y="203596"/>
                  </a:cubicBezTo>
                  <a:cubicBezTo>
                    <a:pt x="2181177" y="90367"/>
                    <a:pt x="2084972" y="-32218"/>
                    <a:pt x="1966394" y="7713"/>
                  </a:cubicBezTo>
                  <a:cubicBezTo>
                    <a:pt x="1820144" y="56966"/>
                    <a:pt x="1676742" y="140656"/>
                    <a:pt x="1540017" y="211576"/>
                  </a:cubicBezTo>
                  <a:cubicBezTo>
                    <a:pt x="1261907" y="355827"/>
                    <a:pt x="993119" y="518047"/>
                    <a:pt x="735866" y="696858"/>
                  </a:cubicBezTo>
                  <a:cubicBezTo>
                    <a:pt x="590334" y="798016"/>
                    <a:pt x="448496" y="904485"/>
                    <a:pt x="310752" y="10160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23"/>
            <p:cNvSpPr/>
            <p:nvPr/>
          </p:nvSpPr>
          <p:spPr>
            <a:xfrm>
              <a:off x="2126533" y="2309535"/>
              <a:ext cx="589639" cy="802679"/>
            </a:xfrm>
            <a:custGeom>
              <a:rect b="b" l="l" r="r" t="t"/>
              <a:pathLst>
                <a:path extrusionOk="0" h="1207036" w="886675">
                  <a:moveTo>
                    <a:pt x="877812" y="0"/>
                  </a:moveTo>
                  <a:cubicBezTo>
                    <a:pt x="877812" y="0"/>
                    <a:pt x="939531" y="133719"/>
                    <a:pt x="737237" y="449163"/>
                  </a:cubicBezTo>
                  <a:cubicBezTo>
                    <a:pt x="534943" y="764608"/>
                    <a:pt x="624518" y="875414"/>
                    <a:pt x="440301" y="982388"/>
                  </a:cubicBezTo>
                  <a:cubicBezTo>
                    <a:pt x="318252" y="1053263"/>
                    <a:pt x="88206" y="1182657"/>
                    <a:pt x="58202" y="1207037"/>
                  </a:cubicBezTo>
                  <a:cubicBezTo>
                    <a:pt x="58202" y="1207037"/>
                    <a:pt x="3487" y="1128050"/>
                    <a:pt x="59" y="970330"/>
                  </a:cubicBezTo>
                  <a:cubicBezTo>
                    <a:pt x="-3370" y="812610"/>
                    <a:pt x="144066" y="545168"/>
                    <a:pt x="318931" y="363447"/>
                  </a:cubicBezTo>
                  <a:cubicBezTo>
                    <a:pt x="493796" y="181726"/>
                    <a:pt x="877812" y="4"/>
                    <a:pt x="877812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23"/>
            <p:cNvSpPr/>
            <p:nvPr/>
          </p:nvSpPr>
          <p:spPr>
            <a:xfrm>
              <a:off x="2011787" y="2261598"/>
              <a:ext cx="945379" cy="1005486"/>
            </a:xfrm>
            <a:custGeom>
              <a:rect b="b" l="l" r="r" t="t"/>
              <a:pathLst>
                <a:path extrusionOk="0" h="1512009" w="1421623">
                  <a:moveTo>
                    <a:pt x="1235372" y="1512009"/>
                  </a:moveTo>
                  <a:cubicBezTo>
                    <a:pt x="1236374" y="1487268"/>
                    <a:pt x="1236609" y="1447062"/>
                    <a:pt x="1230759" y="1408077"/>
                  </a:cubicBezTo>
                  <a:cubicBezTo>
                    <a:pt x="1221390" y="1345626"/>
                    <a:pt x="1187026" y="1323754"/>
                    <a:pt x="1105809" y="1273778"/>
                  </a:cubicBezTo>
                  <a:cubicBezTo>
                    <a:pt x="1024592" y="1223799"/>
                    <a:pt x="893391" y="1205055"/>
                    <a:pt x="893391" y="1205055"/>
                  </a:cubicBezTo>
                  <a:cubicBezTo>
                    <a:pt x="893391" y="1205055"/>
                    <a:pt x="909012" y="1192562"/>
                    <a:pt x="937125" y="1139454"/>
                  </a:cubicBezTo>
                  <a:cubicBezTo>
                    <a:pt x="965238" y="1086351"/>
                    <a:pt x="996422" y="987162"/>
                    <a:pt x="1019056" y="939512"/>
                  </a:cubicBezTo>
                  <a:cubicBezTo>
                    <a:pt x="1041689" y="891867"/>
                    <a:pt x="1047644" y="915689"/>
                    <a:pt x="1085763" y="907352"/>
                  </a:cubicBezTo>
                  <a:cubicBezTo>
                    <a:pt x="1123882" y="899015"/>
                    <a:pt x="1242999" y="907352"/>
                    <a:pt x="1290649" y="893056"/>
                  </a:cubicBezTo>
                  <a:cubicBezTo>
                    <a:pt x="1338294" y="878760"/>
                    <a:pt x="1335916" y="868040"/>
                    <a:pt x="1344253" y="843028"/>
                  </a:cubicBezTo>
                  <a:cubicBezTo>
                    <a:pt x="1352591" y="818012"/>
                    <a:pt x="1350008" y="796894"/>
                    <a:pt x="1340708" y="774156"/>
                  </a:cubicBezTo>
                  <a:cubicBezTo>
                    <a:pt x="1331403" y="751418"/>
                    <a:pt x="1337606" y="749867"/>
                    <a:pt x="1343809" y="738498"/>
                  </a:cubicBezTo>
                  <a:cubicBezTo>
                    <a:pt x="1350008" y="727129"/>
                    <a:pt x="1360863" y="733846"/>
                    <a:pt x="1373782" y="718862"/>
                  </a:cubicBezTo>
                  <a:cubicBezTo>
                    <a:pt x="1386702" y="703873"/>
                    <a:pt x="1376884" y="684755"/>
                    <a:pt x="1363446" y="667701"/>
                  </a:cubicBezTo>
                  <a:cubicBezTo>
                    <a:pt x="1350008" y="650648"/>
                    <a:pt x="1334505" y="657883"/>
                    <a:pt x="1334505" y="657883"/>
                  </a:cubicBezTo>
                  <a:cubicBezTo>
                    <a:pt x="1334505" y="657883"/>
                    <a:pt x="1342258" y="653749"/>
                    <a:pt x="1357243" y="640829"/>
                  </a:cubicBezTo>
                  <a:cubicBezTo>
                    <a:pt x="1372227" y="627910"/>
                    <a:pt x="1374296" y="620674"/>
                    <a:pt x="1376365" y="605171"/>
                  </a:cubicBezTo>
                  <a:cubicBezTo>
                    <a:pt x="1378435" y="589669"/>
                    <a:pt x="1374924" y="585117"/>
                    <a:pt x="1362845" y="557500"/>
                  </a:cubicBezTo>
                  <a:cubicBezTo>
                    <a:pt x="1350761" y="529883"/>
                    <a:pt x="1354215" y="533337"/>
                    <a:pt x="1359390" y="509171"/>
                  </a:cubicBezTo>
                  <a:cubicBezTo>
                    <a:pt x="1364569" y="485008"/>
                    <a:pt x="1371474" y="498812"/>
                    <a:pt x="1395636" y="481554"/>
                  </a:cubicBezTo>
                  <a:cubicBezTo>
                    <a:pt x="1419799" y="464296"/>
                    <a:pt x="1424978" y="440129"/>
                    <a:pt x="1419799" y="415967"/>
                  </a:cubicBezTo>
                  <a:cubicBezTo>
                    <a:pt x="1414619" y="391804"/>
                    <a:pt x="1405990" y="393529"/>
                    <a:pt x="1388732" y="377996"/>
                  </a:cubicBezTo>
                  <a:cubicBezTo>
                    <a:pt x="1371474" y="362463"/>
                    <a:pt x="1350761" y="345204"/>
                    <a:pt x="1321419" y="305504"/>
                  </a:cubicBezTo>
                  <a:cubicBezTo>
                    <a:pt x="1292078" y="265808"/>
                    <a:pt x="1269640" y="264079"/>
                    <a:pt x="1266186" y="236462"/>
                  </a:cubicBezTo>
                  <a:cubicBezTo>
                    <a:pt x="1262732" y="208846"/>
                    <a:pt x="1297253" y="167421"/>
                    <a:pt x="1290349" y="146713"/>
                  </a:cubicBezTo>
                  <a:cubicBezTo>
                    <a:pt x="1283444" y="126000"/>
                    <a:pt x="1212678" y="0"/>
                    <a:pt x="1212678" y="0"/>
                  </a:cubicBezTo>
                  <a:lnTo>
                    <a:pt x="562278" y="292924"/>
                  </a:lnTo>
                  <a:cubicBezTo>
                    <a:pt x="562278" y="292924"/>
                    <a:pt x="696598" y="770859"/>
                    <a:pt x="590392" y="958286"/>
                  </a:cubicBezTo>
                  <a:cubicBezTo>
                    <a:pt x="484185" y="1145714"/>
                    <a:pt x="299881" y="1211310"/>
                    <a:pt x="165561" y="1333137"/>
                  </a:cubicBezTo>
                  <a:cubicBezTo>
                    <a:pt x="31241" y="1454947"/>
                    <a:pt x="0" y="1511182"/>
                    <a:pt x="0" y="1511182"/>
                  </a:cubicBezTo>
                  <a:lnTo>
                    <a:pt x="39757" y="1512009"/>
                  </a:lnTo>
                  <a:lnTo>
                    <a:pt x="1235372" y="151200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23"/>
            <p:cNvSpPr/>
            <p:nvPr/>
          </p:nvSpPr>
          <p:spPr>
            <a:xfrm>
              <a:off x="2135692" y="2157710"/>
              <a:ext cx="972084" cy="684725"/>
            </a:xfrm>
            <a:custGeom>
              <a:rect b="b" l="l" r="r" t="t"/>
              <a:pathLst>
                <a:path extrusionOk="0" h="1029662" w="1461781">
                  <a:moveTo>
                    <a:pt x="521198" y="454029"/>
                  </a:moveTo>
                  <a:cubicBezTo>
                    <a:pt x="308192" y="605585"/>
                    <a:pt x="117663" y="796219"/>
                    <a:pt x="0" y="1029663"/>
                  </a:cubicBezTo>
                  <a:cubicBezTo>
                    <a:pt x="24820" y="781413"/>
                    <a:pt x="183499" y="563790"/>
                    <a:pt x="374481" y="403256"/>
                  </a:cubicBezTo>
                  <a:cubicBezTo>
                    <a:pt x="672754" y="152537"/>
                    <a:pt x="1071606" y="3920"/>
                    <a:pt x="1461781" y="0"/>
                  </a:cubicBezTo>
                  <a:cubicBezTo>
                    <a:pt x="1125968" y="73990"/>
                    <a:pt x="799394" y="256086"/>
                    <a:pt x="521198" y="4540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23"/>
            <p:cNvSpPr/>
            <p:nvPr/>
          </p:nvSpPr>
          <p:spPr>
            <a:xfrm>
              <a:off x="2064059" y="1937022"/>
              <a:ext cx="737829" cy="629156"/>
            </a:xfrm>
            <a:custGeom>
              <a:rect b="b" l="l" r="r" t="t"/>
              <a:pathLst>
                <a:path extrusionOk="0" h="946099" w="1109517">
                  <a:moveTo>
                    <a:pt x="192704" y="946100"/>
                  </a:moveTo>
                  <a:lnTo>
                    <a:pt x="29587" y="666992"/>
                  </a:lnTo>
                  <a:cubicBezTo>
                    <a:pt x="-9821" y="599563"/>
                    <a:pt x="-10026" y="515911"/>
                    <a:pt x="29953" y="448816"/>
                  </a:cubicBezTo>
                  <a:cubicBezTo>
                    <a:pt x="63999" y="391679"/>
                    <a:pt x="123022" y="319693"/>
                    <a:pt x="225117" y="237653"/>
                  </a:cubicBezTo>
                  <a:cubicBezTo>
                    <a:pt x="395874" y="100441"/>
                    <a:pt x="540527" y="35511"/>
                    <a:pt x="619404" y="7171"/>
                  </a:cubicBezTo>
                  <a:cubicBezTo>
                    <a:pt x="657593" y="-6550"/>
                    <a:pt x="700098" y="-312"/>
                    <a:pt x="732903" y="23576"/>
                  </a:cubicBezTo>
                  <a:lnTo>
                    <a:pt x="1109518" y="297848"/>
                  </a:lnTo>
                  <a:lnTo>
                    <a:pt x="192704" y="94610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23"/>
            <p:cNvSpPr/>
            <p:nvPr/>
          </p:nvSpPr>
          <p:spPr>
            <a:xfrm>
              <a:off x="2719486" y="2343015"/>
              <a:ext cx="131790" cy="55770"/>
            </a:xfrm>
            <a:custGeom>
              <a:rect b="b" l="l" r="r" t="t"/>
              <a:pathLst>
                <a:path extrusionOk="0" h="83865" w="198180">
                  <a:moveTo>
                    <a:pt x="0" y="71863"/>
                  </a:moveTo>
                  <a:cubicBezTo>
                    <a:pt x="0" y="71863"/>
                    <a:pt x="9287" y="37229"/>
                    <a:pt x="29207" y="23769"/>
                  </a:cubicBezTo>
                  <a:cubicBezTo>
                    <a:pt x="49126" y="10314"/>
                    <a:pt x="108132" y="-8878"/>
                    <a:pt x="152240" y="4577"/>
                  </a:cubicBezTo>
                  <a:cubicBezTo>
                    <a:pt x="196349" y="18037"/>
                    <a:pt x="202037" y="18037"/>
                    <a:pt x="196349" y="43454"/>
                  </a:cubicBezTo>
                  <a:cubicBezTo>
                    <a:pt x="190655" y="68871"/>
                    <a:pt x="186386" y="89806"/>
                    <a:pt x="175009" y="82331"/>
                  </a:cubicBezTo>
                  <a:cubicBezTo>
                    <a:pt x="163627" y="74856"/>
                    <a:pt x="142283" y="41960"/>
                    <a:pt x="108136" y="40466"/>
                  </a:cubicBezTo>
                  <a:cubicBezTo>
                    <a:pt x="73990" y="38972"/>
                    <a:pt x="4" y="71863"/>
                    <a:pt x="4" y="718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23"/>
            <p:cNvSpPr/>
            <p:nvPr/>
          </p:nvSpPr>
          <p:spPr>
            <a:xfrm>
              <a:off x="2882240" y="2555392"/>
              <a:ext cx="46763" cy="28942"/>
            </a:xfrm>
            <a:custGeom>
              <a:rect b="b" l="l" r="r" t="t"/>
              <a:pathLst>
                <a:path extrusionOk="0" h="43522" w="70321">
                  <a:moveTo>
                    <a:pt x="14751" y="21840"/>
                  </a:moveTo>
                  <a:cubicBezTo>
                    <a:pt x="21198" y="16090"/>
                    <a:pt x="27801" y="10397"/>
                    <a:pt x="35350" y="6202"/>
                  </a:cubicBezTo>
                  <a:cubicBezTo>
                    <a:pt x="42903" y="2003"/>
                    <a:pt x="51550" y="-650"/>
                    <a:pt x="60153" y="138"/>
                  </a:cubicBezTo>
                  <a:cubicBezTo>
                    <a:pt x="63455" y="439"/>
                    <a:pt x="66992" y="1428"/>
                    <a:pt x="68926" y="4115"/>
                  </a:cubicBezTo>
                  <a:cubicBezTo>
                    <a:pt x="71652" y="7896"/>
                    <a:pt x="70010" y="13324"/>
                    <a:pt x="67209" y="17053"/>
                  </a:cubicBezTo>
                  <a:cubicBezTo>
                    <a:pt x="61220" y="25033"/>
                    <a:pt x="51136" y="28714"/>
                    <a:pt x="41422" y="30996"/>
                  </a:cubicBezTo>
                  <a:cubicBezTo>
                    <a:pt x="31708" y="33279"/>
                    <a:pt x="21542" y="34668"/>
                    <a:pt x="12904" y="39664"/>
                  </a:cubicBezTo>
                  <a:cubicBezTo>
                    <a:pt x="10830" y="40862"/>
                    <a:pt x="8831" y="42274"/>
                    <a:pt x="6522" y="42897"/>
                  </a:cubicBezTo>
                  <a:cubicBezTo>
                    <a:pt x="-11124" y="47636"/>
                    <a:pt x="12364" y="23970"/>
                    <a:pt x="14751" y="218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23"/>
            <p:cNvSpPr/>
            <p:nvPr/>
          </p:nvSpPr>
          <p:spPr>
            <a:xfrm>
              <a:off x="2136703" y="2077819"/>
              <a:ext cx="650929" cy="447097"/>
            </a:xfrm>
            <a:custGeom>
              <a:rect b="b" l="l" r="r" t="t"/>
              <a:pathLst>
                <a:path extrusionOk="0" h="672326" w="978841">
                  <a:moveTo>
                    <a:pt x="890534" y="0"/>
                  </a:moveTo>
                  <a:cubicBezTo>
                    <a:pt x="916142" y="19907"/>
                    <a:pt x="953961" y="48682"/>
                    <a:pt x="978842" y="69172"/>
                  </a:cubicBezTo>
                  <a:cubicBezTo>
                    <a:pt x="631316" y="218629"/>
                    <a:pt x="316804" y="412848"/>
                    <a:pt x="41521" y="672327"/>
                  </a:cubicBezTo>
                  <a:cubicBezTo>
                    <a:pt x="30030" y="652799"/>
                    <a:pt x="11487" y="638015"/>
                    <a:pt x="0" y="618488"/>
                  </a:cubicBezTo>
                  <a:cubicBezTo>
                    <a:pt x="200260" y="304589"/>
                    <a:pt x="527718" y="83647"/>
                    <a:pt x="8905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23"/>
          <p:cNvGrpSpPr/>
          <p:nvPr/>
        </p:nvGrpSpPr>
        <p:grpSpPr>
          <a:xfrm>
            <a:off x="1040028" y="1752260"/>
            <a:ext cx="762356" cy="1182779"/>
            <a:chOff x="3579831" y="291063"/>
            <a:chExt cx="828919" cy="1186457"/>
          </a:xfrm>
        </p:grpSpPr>
        <p:sp>
          <p:nvSpPr>
            <p:cNvPr id="249" name="Google Shape;249;p23"/>
            <p:cNvSpPr/>
            <p:nvPr/>
          </p:nvSpPr>
          <p:spPr>
            <a:xfrm>
              <a:off x="3597269" y="461116"/>
              <a:ext cx="806326" cy="1016404"/>
            </a:xfrm>
            <a:custGeom>
              <a:rect b="b" l="l" r="r" t="t"/>
              <a:pathLst>
                <a:path extrusionOk="0" h="1528427" w="1212520">
                  <a:moveTo>
                    <a:pt x="1002301" y="0"/>
                  </a:moveTo>
                  <a:cubicBezTo>
                    <a:pt x="1002301" y="0"/>
                    <a:pt x="1086292" y="148703"/>
                    <a:pt x="1084915" y="225808"/>
                  </a:cubicBezTo>
                  <a:cubicBezTo>
                    <a:pt x="1083539" y="302912"/>
                    <a:pt x="1072523" y="335957"/>
                    <a:pt x="1079409" y="359365"/>
                  </a:cubicBezTo>
                  <a:cubicBezTo>
                    <a:pt x="1086292" y="382774"/>
                    <a:pt x="1089045" y="410308"/>
                    <a:pt x="1115206" y="443357"/>
                  </a:cubicBezTo>
                  <a:cubicBezTo>
                    <a:pt x="1141369" y="476401"/>
                    <a:pt x="1143943" y="481476"/>
                    <a:pt x="1164189" y="491250"/>
                  </a:cubicBezTo>
                  <a:cubicBezTo>
                    <a:pt x="1184436" y="501025"/>
                    <a:pt x="1208171" y="514986"/>
                    <a:pt x="1210963" y="528250"/>
                  </a:cubicBezTo>
                  <a:cubicBezTo>
                    <a:pt x="1213755" y="541514"/>
                    <a:pt x="1214453" y="552682"/>
                    <a:pt x="1198397" y="566648"/>
                  </a:cubicBezTo>
                  <a:cubicBezTo>
                    <a:pt x="1182340" y="580608"/>
                    <a:pt x="1143943" y="599461"/>
                    <a:pt x="1143943" y="599461"/>
                  </a:cubicBezTo>
                  <a:cubicBezTo>
                    <a:pt x="1143943" y="599461"/>
                    <a:pt x="1141151" y="614820"/>
                    <a:pt x="1150224" y="625989"/>
                  </a:cubicBezTo>
                  <a:cubicBezTo>
                    <a:pt x="1159302" y="637157"/>
                    <a:pt x="1176752" y="644837"/>
                    <a:pt x="1176752" y="644837"/>
                  </a:cubicBezTo>
                  <a:cubicBezTo>
                    <a:pt x="1176752" y="644837"/>
                    <a:pt x="1178847" y="661594"/>
                    <a:pt x="1171864" y="674858"/>
                  </a:cubicBezTo>
                  <a:cubicBezTo>
                    <a:pt x="1164882" y="688122"/>
                    <a:pt x="1148129" y="697200"/>
                    <a:pt x="1148129" y="697200"/>
                  </a:cubicBezTo>
                  <a:cubicBezTo>
                    <a:pt x="1148129" y="697200"/>
                    <a:pt x="1162791" y="700689"/>
                    <a:pt x="1167678" y="713256"/>
                  </a:cubicBezTo>
                  <a:cubicBezTo>
                    <a:pt x="1172566" y="725822"/>
                    <a:pt x="1178150" y="750956"/>
                    <a:pt x="1171869" y="753748"/>
                  </a:cubicBezTo>
                  <a:cubicBezTo>
                    <a:pt x="1165587" y="756541"/>
                    <a:pt x="1152319" y="756541"/>
                    <a:pt x="1149527" y="769804"/>
                  </a:cubicBezTo>
                  <a:cubicBezTo>
                    <a:pt x="1146735" y="783068"/>
                    <a:pt x="1155808" y="804012"/>
                    <a:pt x="1160696" y="831938"/>
                  </a:cubicBezTo>
                  <a:cubicBezTo>
                    <a:pt x="1165583" y="859859"/>
                    <a:pt x="1157904" y="886391"/>
                    <a:pt x="1140449" y="896863"/>
                  </a:cubicBezTo>
                  <a:cubicBezTo>
                    <a:pt x="1122995" y="907335"/>
                    <a:pt x="1099260" y="919205"/>
                    <a:pt x="1083901" y="916413"/>
                  </a:cubicBezTo>
                  <a:cubicBezTo>
                    <a:pt x="1068541" y="913620"/>
                    <a:pt x="923223" y="882937"/>
                    <a:pt x="883004" y="889127"/>
                  </a:cubicBezTo>
                  <a:cubicBezTo>
                    <a:pt x="842786" y="895312"/>
                    <a:pt x="821128" y="900470"/>
                    <a:pt x="796382" y="935531"/>
                  </a:cubicBezTo>
                  <a:cubicBezTo>
                    <a:pt x="771631" y="970592"/>
                    <a:pt x="734506" y="1030403"/>
                    <a:pt x="719038" y="1077839"/>
                  </a:cubicBezTo>
                  <a:cubicBezTo>
                    <a:pt x="703570" y="1125276"/>
                    <a:pt x="669406" y="1228455"/>
                    <a:pt x="672316" y="1264858"/>
                  </a:cubicBezTo>
                  <a:cubicBezTo>
                    <a:pt x="675230" y="1301265"/>
                    <a:pt x="679599" y="1318736"/>
                    <a:pt x="686878" y="1331843"/>
                  </a:cubicBezTo>
                  <a:cubicBezTo>
                    <a:pt x="694161" y="1344950"/>
                    <a:pt x="755318" y="1419215"/>
                    <a:pt x="769880" y="1459987"/>
                  </a:cubicBezTo>
                  <a:cubicBezTo>
                    <a:pt x="784442" y="1500758"/>
                    <a:pt x="796090" y="1528427"/>
                    <a:pt x="796090" y="1528427"/>
                  </a:cubicBezTo>
                  <a:lnTo>
                    <a:pt x="6" y="1519214"/>
                  </a:lnTo>
                  <a:cubicBezTo>
                    <a:pt x="6" y="1519214"/>
                    <a:pt x="-2485" y="1454394"/>
                    <a:pt x="92252" y="1312285"/>
                  </a:cubicBezTo>
                  <a:cubicBezTo>
                    <a:pt x="186990" y="1170177"/>
                    <a:pt x="254306" y="1062973"/>
                    <a:pt x="274252" y="1000643"/>
                  </a:cubicBezTo>
                  <a:cubicBezTo>
                    <a:pt x="294198" y="938314"/>
                    <a:pt x="386444" y="649110"/>
                    <a:pt x="378965" y="564343"/>
                  </a:cubicBezTo>
                  <a:cubicBezTo>
                    <a:pt x="371486" y="479576"/>
                    <a:pt x="359019" y="417247"/>
                    <a:pt x="381456" y="387331"/>
                  </a:cubicBezTo>
                  <a:cubicBezTo>
                    <a:pt x="403894" y="357414"/>
                    <a:pt x="488661" y="347439"/>
                    <a:pt x="528552" y="372372"/>
                  </a:cubicBezTo>
                  <a:cubicBezTo>
                    <a:pt x="568444" y="397306"/>
                    <a:pt x="580911" y="305056"/>
                    <a:pt x="580911" y="305056"/>
                  </a:cubicBezTo>
                  <a:cubicBezTo>
                    <a:pt x="580911" y="305056"/>
                    <a:pt x="603348" y="192864"/>
                    <a:pt x="705569" y="103110"/>
                  </a:cubicBezTo>
                  <a:cubicBezTo>
                    <a:pt x="807786" y="13360"/>
                    <a:pt x="1002301" y="4"/>
                    <a:pt x="1002301" y="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23"/>
            <p:cNvSpPr/>
            <p:nvPr/>
          </p:nvSpPr>
          <p:spPr>
            <a:xfrm>
              <a:off x="3579831" y="291063"/>
              <a:ext cx="828919" cy="864429"/>
            </a:xfrm>
            <a:custGeom>
              <a:rect b="b" l="l" r="r" t="t"/>
              <a:pathLst>
                <a:path extrusionOk="0" h="1299893" w="1246494">
                  <a:moveTo>
                    <a:pt x="178656" y="253426"/>
                  </a:moveTo>
                  <a:cubicBezTo>
                    <a:pt x="101865" y="294563"/>
                    <a:pt x="48688" y="371834"/>
                    <a:pt x="22901" y="455050"/>
                  </a:cubicBezTo>
                  <a:cubicBezTo>
                    <a:pt x="-2887" y="538261"/>
                    <a:pt x="-3658" y="627323"/>
                    <a:pt x="4845" y="714024"/>
                  </a:cubicBezTo>
                  <a:cubicBezTo>
                    <a:pt x="8722" y="631535"/>
                    <a:pt x="31221" y="549974"/>
                    <a:pt x="70184" y="477165"/>
                  </a:cubicBezTo>
                  <a:cubicBezTo>
                    <a:pt x="34588" y="571906"/>
                    <a:pt x="14803" y="679028"/>
                    <a:pt x="51458" y="773360"/>
                  </a:cubicBezTo>
                  <a:cubicBezTo>
                    <a:pt x="69100" y="818762"/>
                    <a:pt x="98712" y="858306"/>
                    <a:pt x="126803" y="898093"/>
                  </a:cubicBezTo>
                  <a:cubicBezTo>
                    <a:pt x="211923" y="1018652"/>
                    <a:pt x="288004" y="1152746"/>
                    <a:pt x="299277" y="1299894"/>
                  </a:cubicBezTo>
                  <a:cubicBezTo>
                    <a:pt x="296968" y="1298983"/>
                    <a:pt x="300148" y="1295412"/>
                    <a:pt x="299298" y="1297746"/>
                  </a:cubicBezTo>
                  <a:cubicBezTo>
                    <a:pt x="383839" y="1155250"/>
                    <a:pt x="450337" y="996502"/>
                    <a:pt x="419836" y="833651"/>
                  </a:cubicBezTo>
                  <a:cubicBezTo>
                    <a:pt x="414078" y="802898"/>
                    <a:pt x="404730" y="772663"/>
                    <a:pt x="402905" y="741427"/>
                  </a:cubicBezTo>
                  <a:cubicBezTo>
                    <a:pt x="401079" y="710195"/>
                    <a:pt x="407970" y="676628"/>
                    <a:pt x="430108" y="654521"/>
                  </a:cubicBezTo>
                  <a:cubicBezTo>
                    <a:pt x="458983" y="625685"/>
                    <a:pt x="507382" y="624147"/>
                    <a:pt x="544198" y="641741"/>
                  </a:cubicBezTo>
                  <a:cubicBezTo>
                    <a:pt x="581015" y="659335"/>
                    <a:pt x="608087" y="692322"/>
                    <a:pt x="630176" y="726634"/>
                  </a:cubicBezTo>
                  <a:cubicBezTo>
                    <a:pt x="652130" y="760737"/>
                    <a:pt x="670917" y="799235"/>
                    <a:pt x="669449" y="839762"/>
                  </a:cubicBezTo>
                  <a:cubicBezTo>
                    <a:pt x="735808" y="750121"/>
                    <a:pt x="775238" y="656429"/>
                    <a:pt x="783396" y="545196"/>
                  </a:cubicBezTo>
                  <a:cubicBezTo>
                    <a:pt x="795436" y="535560"/>
                    <a:pt x="804741" y="522541"/>
                    <a:pt x="809959" y="508031"/>
                  </a:cubicBezTo>
                  <a:cubicBezTo>
                    <a:pt x="835611" y="564641"/>
                    <a:pt x="848030" y="627201"/>
                    <a:pt x="845948" y="689317"/>
                  </a:cubicBezTo>
                  <a:cubicBezTo>
                    <a:pt x="864526" y="622257"/>
                    <a:pt x="866264" y="550602"/>
                    <a:pt x="850966" y="482714"/>
                  </a:cubicBezTo>
                  <a:cubicBezTo>
                    <a:pt x="860923" y="492363"/>
                    <a:pt x="869779" y="503148"/>
                    <a:pt x="877311" y="514796"/>
                  </a:cubicBezTo>
                  <a:cubicBezTo>
                    <a:pt x="885208" y="500465"/>
                    <a:pt x="888305" y="483542"/>
                    <a:pt x="885996" y="467346"/>
                  </a:cubicBezTo>
                  <a:cubicBezTo>
                    <a:pt x="940180" y="506715"/>
                    <a:pt x="993061" y="547879"/>
                    <a:pt x="1044531" y="590737"/>
                  </a:cubicBezTo>
                  <a:cubicBezTo>
                    <a:pt x="1037884" y="559705"/>
                    <a:pt x="1024406" y="530155"/>
                    <a:pt x="1005336" y="504786"/>
                  </a:cubicBezTo>
                  <a:cubicBezTo>
                    <a:pt x="1050329" y="521730"/>
                    <a:pt x="1081936" y="561396"/>
                    <a:pt x="1117162" y="594113"/>
                  </a:cubicBezTo>
                  <a:cubicBezTo>
                    <a:pt x="1152389" y="626831"/>
                    <a:pt x="1200505" y="655040"/>
                    <a:pt x="1246494" y="641018"/>
                  </a:cubicBezTo>
                  <a:cubicBezTo>
                    <a:pt x="1201476" y="625293"/>
                    <a:pt x="1162743" y="592279"/>
                    <a:pt x="1140083" y="550323"/>
                  </a:cubicBezTo>
                  <a:cubicBezTo>
                    <a:pt x="1155011" y="556190"/>
                    <a:pt x="1169938" y="562058"/>
                    <a:pt x="1184867" y="567925"/>
                  </a:cubicBezTo>
                  <a:cubicBezTo>
                    <a:pt x="1173711" y="539755"/>
                    <a:pt x="1162551" y="511590"/>
                    <a:pt x="1151396" y="483420"/>
                  </a:cubicBezTo>
                  <a:cubicBezTo>
                    <a:pt x="1160757" y="492206"/>
                    <a:pt x="1171703" y="499302"/>
                    <a:pt x="1183547" y="504263"/>
                  </a:cubicBezTo>
                  <a:cubicBezTo>
                    <a:pt x="1166349" y="471985"/>
                    <a:pt x="1147654" y="440505"/>
                    <a:pt x="1127538" y="409957"/>
                  </a:cubicBezTo>
                  <a:cubicBezTo>
                    <a:pt x="1146404" y="387506"/>
                    <a:pt x="1145058" y="353055"/>
                    <a:pt x="1131232" y="327198"/>
                  </a:cubicBezTo>
                  <a:cubicBezTo>
                    <a:pt x="1117406" y="301341"/>
                    <a:pt x="1093448" y="282528"/>
                    <a:pt x="1069003" y="266333"/>
                  </a:cubicBezTo>
                  <a:cubicBezTo>
                    <a:pt x="1078433" y="240484"/>
                    <a:pt x="1068537" y="210759"/>
                    <a:pt x="1050930" y="189616"/>
                  </a:cubicBezTo>
                  <a:cubicBezTo>
                    <a:pt x="1033323" y="168472"/>
                    <a:pt x="1009052" y="154176"/>
                    <a:pt x="985290" y="140306"/>
                  </a:cubicBezTo>
                  <a:cubicBezTo>
                    <a:pt x="915395" y="99504"/>
                    <a:pt x="845499" y="58702"/>
                    <a:pt x="775604" y="17900"/>
                  </a:cubicBezTo>
                  <a:cubicBezTo>
                    <a:pt x="762675" y="10355"/>
                    <a:pt x="749320" y="2654"/>
                    <a:pt x="734497" y="585"/>
                  </a:cubicBezTo>
                  <a:cubicBezTo>
                    <a:pt x="719560" y="-1497"/>
                    <a:pt x="704480" y="2327"/>
                    <a:pt x="690001" y="6561"/>
                  </a:cubicBezTo>
                  <a:cubicBezTo>
                    <a:pt x="649329" y="18462"/>
                    <a:pt x="609686" y="33869"/>
                    <a:pt x="571650" y="52556"/>
                  </a:cubicBezTo>
                  <a:cubicBezTo>
                    <a:pt x="549961" y="12424"/>
                    <a:pt x="488560" y="-639"/>
                    <a:pt x="443145" y="3604"/>
                  </a:cubicBezTo>
                  <a:cubicBezTo>
                    <a:pt x="397726" y="7851"/>
                    <a:pt x="356100" y="29918"/>
                    <a:pt x="316631" y="52787"/>
                  </a:cubicBezTo>
                  <a:cubicBezTo>
                    <a:pt x="291070" y="67597"/>
                    <a:pt x="265557" y="83126"/>
                    <a:pt x="244409" y="103756"/>
                  </a:cubicBezTo>
                  <a:cubicBezTo>
                    <a:pt x="201316" y="145782"/>
                    <a:pt x="170994" y="193723"/>
                    <a:pt x="178656" y="253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1" name="Google Shape;251;p23"/>
          <p:cNvGrpSpPr/>
          <p:nvPr/>
        </p:nvGrpSpPr>
        <p:grpSpPr>
          <a:xfrm>
            <a:off x="66901" y="3209175"/>
            <a:ext cx="1313114" cy="1416874"/>
            <a:chOff x="3079251" y="1096450"/>
            <a:chExt cx="1313114" cy="1416874"/>
          </a:xfrm>
        </p:grpSpPr>
        <p:sp>
          <p:nvSpPr>
            <p:cNvPr id="252" name="Google Shape;252;p23"/>
            <p:cNvSpPr/>
            <p:nvPr/>
          </p:nvSpPr>
          <p:spPr>
            <a:xfrm>
              <a:off x="3529156" y="1235399"/>
              <a:ext cx="863209" cy="1277925"/>
            </a:xfrm>
            <a:custGeom>
              <a:rect b="b" l="l" r="r" t="t"/>
              <a:pathLst>
                <a:path extrusionOk="0" h="1921691" w="1298058">
                  <a:moveTo>
                    <a:pt x="1296141" y="520179"/>
                  </a:moveTo>
                  <a:cubicBezTo>
                    <a:pt x="1296141" y="520179"/>
                    <a:pt x="1255661" y="484038"/>
                    <a:pt x="1232531" y="452235"/>
                  </a:cubicBezTo>
                  <a:cubicBezTo>
                    <a:pt x="1209401" y="420433"/>
                    <a:pt x="1203616" y="407417"/>
                    <a:pt x="1196389" y="379953"/>
                  </a:cubicBezTo>
                  <a:cubicBezTo>
                    <a:pt x="1189163" y="352484"/>
                    <a:pt x="1196389" y="351038"/>
                    <a:pt x="1200724" y="316343"/>
                  </a:cubicBezTo>
                  <a:cubicBezTo>
                    <a:pt x="1205062" y="281648"/>
                    <a:pt x="1196389" y="257072"/>
                    <a:pt x="1179040" y="183343"/>
                  </a:cubicBezTo>
                  <a:cubicBezTo>
                    <a:pt x="1161690" y="109614"/>
                    <a:pt x="1087961" y="5525"/>
                    <a:pt x="1087961" y="5525"/>
                  </a:cubicBezTo>
                  <a:cubicBezTo>
                    <a:pt x="1087961" y="5525"/>
                    <a:pt x="421894" y="-51608"/>
                    <a:pt x="297518" y="201586"/>
                  </a:cubicBezTo>
                  <a:cubicBezTo>
                    <a:pt x="173143" y="454779"/>
                    <a:pt x="352639" y="687944"/>
                    <a:pt x="352639" y="687944"/>
                  </a:cubicBezTo>
                  <a:cubicBezTo>
                    <a:pt x="352639" y="687944"/>
                    <a:pt x="367270" y="753776"/>
                    <a:pt x="369705" y="836674"/>
                  </a:cubicBezTo>
                  <a:cubicBezTo>
                    <a:pt x="372145" y="919576"/>
                    <a:pt x="328254" y="978094"/>
                    <a:pt x="272176" y="1053678"/>
                  </a:cubicBezTo>
                  <a:cubicBezTo>
                    <a:pt x="216097" y="1129263"/>
                    <a:pt x="123442" y="1248737"/>
                    <a:pt x="47858" y="1460863"/>
                  </a:cubicBezTo>
                  <a:cubicBezTo>
                    <a:pt x="-27727" y="1672989"/>
                    <a:pt x="8846" y="1919252"/>
                    <a:pt x="8846" y="1919252"/>
                  </a:cubicBezTo>
                  <a:lnTo>
                    <a:pt x="1123123" y="1921692"/>
                  </a:lnTo>
                  <a:lnTo>
                    <a:pt x="1025593" y="1712005"/>
                  </a:lnTo>
                  <a:cubicBezTo>
                    <a:pt x="1025593" y="1712005"/>
                    <a:pt x="676342" y="1277696"/>
                    <a:pt x="679548" y="1211991"/>
                  </a:cubicBezTo>
                  <a:cubicBezTo>
                    <a:pt x="682754" y="1146286"/>
                    <a:pt x="718011" y="1083787"/>
                    <a:pt x="769289" y="998850"/>
                  </a:cubicBezTo>
                  <a:cubicBezTo>
                    <a:pt x="820572" y="913913"/>
                    <a:pt x="867045" y="902697"/>
                    <a:pt x="887880" y="889877"/>
                  </a:cubicBezTo>
                  <a:cubicBezTo>
                    <a:pt x="908714" y="877058"/>
                    <a:pt x="936240" y="881361"/>
                    <a:pt x="989561" y="885116"/>
                  </a:cubicBezTo>
                  <a:cubicBezTo>
                    <a:pt x="1042877" y="888871"/>
                    <a:pt x="1135250" y="903137"/>
                    <a:pt x="1157025" y="894129"/>
                  </a:cubicBezTo>
                  <a:cubicBezTo>
                    <a:pt x="1178804" y="885116"/>
                    <a:pt x="1199831" y="842310"/>
                    <a:pt x="1199082" y="822787"/>
                  </a:cubicBezTo>
                  <a:cubicBezTo>
                    <a:pt x="1198328" y="803259"/>
                    <a:pt x="1186415" y="777102"/>
                    <a:pt x="1188693" y="770642"/>
                  </a:cubicBezTo>
                  <a:cubicBezTo>
                    <a:pt x="1190679" y="765010"/>
                    <a:pt x="1200759" y="766604"/>
                    <a:pt x="1204557" y="767101"/>
                  </a:cubicBezTo>
                  <a:cubicBezTo>
                    <a:pt x="1186850" y="741235"/>
                    <a:pt x="1149280" y="707999"/>
                    <a:pt x="1134583" y="702280"/>
                  </a:cubicBezTo>
                  <a:cubicBezTo>
                    <a:pt x="1161381" y="690153"/>
                    <a:pt x="1220282" y="660197"/>
                    <a:pt x="1239283" y="634597"/>
                  </a:cubicBezTo>
                  <a:cubicBezTo>
                    <a:pt x="1235153" y="629897"/>
                    <a:pt x="1230222" y="622187"/>
                    <a:pt x="1231081" y="612713"/>
                  </a:cubicBezTo>
                  <a:cubicBezTo>
                    <a:pt x="1232526" y="596809"/>
                    <a:pt x="1239753" y="602594"/>
                    <a:pt x="1261437" y="586690"/>
                  </a:cubicBezTo>
                  <a:cubicBezTo>
                    <a:pt x="1283121" y="570787"/>
                    <a:pt x="1291798" y="569341"/>
                    <a:pt x="1296132" y="549103"/>
                  </a:cubicBezTo>
                  <a:cubicBezTo>
                    <a:pt x="1300466" y="528865"/>
                    <a:pt x="1296132" y="520188"/>
                    <a:pt x="1296132" y="520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3" name="Google Shape;253;p23"/>
            <p:cNvGrpSpPr/>
            <p:nvPr/>
          </p:nvGrpSpPr>
          <p:grpSpPr>
            <a:xfrm>
              <a:off x="4210608" y="1402328"/>
              <a:ext cx="159945" cy="345461"/>
              <a:chOff x="6898185" y="1756751"/>
              <a:chExt cx="240483" cy="519412"/>
            </a:xfrm>
          </p:grpSpPr>
          <p:sp>
            <p:nvSpPr>
              <p:cNvPr id="254" name="Google Shape;254;p23"/>
              <p:cNvSpPr/>
              <p:nvPr/>
            </p:nvSpPr>
            <p:spPr>
              <a:xfrm>
                <a:off x="7001822" y="2143534"/>
                <a:ext cx="111499" cy="132629"/>
              </a:xfrm>
              <a:custGeom>
                <a:rect b="b" l="l" r="r" t="t"/>
                <a:pathLst>
                  <a:path extrusionOk="0" h="132629" w="111499">
                    <a:moveTo>
                      <a:pt x="0" y="67687"/>
                    </a:moveTo>
                    <a:cubicBezTo>
                      <a:pt x="14693" y="73406"/>
                      <a:pt x="52267" y="106642"/>
                      <a:pt x="69974" y="132508"/>
                    </a:cubicBezTo>
                    <a:cubicBezTo>
                      <a:pt x="70527" y="132577"/>
                      <a:pt x="70959" y="132630"/>
                      <a:pt x="71198" y="132630"/>
                    </a:cubicBezTo>
                    <a:cubicBezTo>
                      <a:pt x="73097" y="132630"/>
                      <a:pt x="79932" y="131872"/>
                      <a:pt x="89049" y="118194"/>
                    </a:cubicBezTo>
                    <a:cubicBezTo>
                      <a:pt x="98166" y="104521"/>
                      <a:pt x="92847" y="91606"/>
                      <a:pt x="88287" y="82114"/>
                    </a:cubicBezTo>
                    <a:cubicBezTo>
                      <a:pt x="83730" y="72618"/>
                      <a:pt x="65496" y="60844"/>
                      <a:pt x="65496" y="60844"/>
                    </a:cubicBezTo>
                    <a:lnTo>
                      <a:pt x="91706" y="52868"/>
                    </a:lnTo>
                    <a:cubicBezTo>
                      <a:pt x="91706" y="52868"/>
                      <a:pt x="103480" y="46029"/>
                      <a:pt x="108799" y="30836"/>
                    </a:cubicBezTo>
                    <a:cubicBezTo>
                      <a:pt x="114117" y="15642"/>
                      <a:pt x="109940" y="5009"/>
                      <a:pt x="109940" y="5009"/>
                    </a:cubicBezTo>
                    <a:cubicBezTo>
                      <a:pt x="109940" y="5009"/>
                      <a:pt x="107500" y="3188"/>
                      <a:pt x="104700" y="0"/>
                    </a:cubicBezTo>
                    <a:cubicBezTo>
                      <a:pt x="85699" y="25600"/>
                      <a:pt x="26798" y="55556"/>
                      <a:pt x="0" y="676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23"/>
              <p:cNvSpPr/>
              <p:nvPr/>
            </p:nvSpPr>
            <p:spPr>
              <a:xfrm>
                <a:off x="7088941" y="2062111"/>
                <a:ext cx="49727" cy="31229"/>
              </a:xfrm>
              <a:custGeom>
                <a:rect b="b" l="l" r="r" t="t"/>
                <a:pathLst>
                  <a:path extrusionOk="0" h="31229" w="49727">
                    <a:moveTo>
                      <a:pt x="22816" y="12625"/>
                    </a:moveTo>
                    <a:cubicBezTo>
                      <a:pt x="28397" y="7176"/>
                      <a:pt x="34159" y="716"/>
                      <a:pt x="41926" y="32"/>
                    </a:cubicBezTo>
                    <a:cubicBezTo>
                      <a:pt x="45472" y="-282"/>
                      <a:pt x="49889" y="1731"/>
                      <a:pt x="49723" y="5285"/>
                    </a:cubicBezTo>
                    <a:cubicBezTo>
                      <a:pt x="49636" y="7202"/>
                      <a:pt x="48212" y="8770"/>
                      <a:pt x="46770" y="10042"/>
                    </a:cubicBezTo>
                    <a:cubicBezTo>
                      <a:pt x="40358" y="15705"/>
                      <a:pt x="32217" y="18941"/>
                      <a:pt x="24254" y="22069"/>
                    </a:cubicBezTo>
                    <a:cubicBezTo>
                      <a:pt x="16305" y="25192"/>
                      <a:pt x="8189" y="29090"/>
                      <a:pt x="0" y="31229"/>
                    </a:cubicBezTo>
                    <a:cubicBezTo>
                      <a:pt x="5249" y="24025"/>
                      <a:pt x="16108" y="19176"/>
                      <a:pt x="22812" y="126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23"/>
              <p:cNvSpPr/>
              <p:nvPr/>
            </p:nvSpPr>
            <p:spPr>
              <a:xfrm>
                <a:off x="6898185" y="1756751"/>
                <a:ext cx="165043" cy="55682"/>
              </a:xfrm>
              <a:custGeom>
                <a:rect b="b" l="l" r="r" t="t"/>
                <a:pathLst>
                  <a:path extrusionOk="0" h="55682" w="165043">
                    <a:moveTo>
                      <a:pt x="155865" y="12315"/>
                    </a:moveTo>
                    <a:cubicBezTo>
                      <a:pt x="161048" y="14323"/>
                      <a:pt x="164624" y="19145"/>
                      <a:pt x="164942" y="24695"/>
                    </a:cubicBezTo>
                    <a:cubicBezTo>
                      <a:pt x="165243" y="29957"/>
                      <a:pt x="164981" y="36417"/>
                      <a:pt x="162695" y="40995"/>
                    </a:cubicBezTo>
                    <a:cubicBezTo>
                      <a:pt x="162651" y="41086"/>
                      <a:pt x="162603" y="41178"/>
                      <a:pt x="162560" y="41265"/>
                    </a:cubicBezTo>
                    <a:cubicBezTo>
                      <a:pt x="159101" y="48008"/>
                      <a:pt x="150816" y="50682"/>
                      <a:pt x="143829" y="47751"/>
                    </a:cubicBezTo>
                    <a:lnTo>
                      <a:pt x="94350" y="26986"/>
                    </a:lnTo>
                    <a:cubicBezTo>
                      <a:pt x="90708" y="25457"/>
                      <a:pt x="86631" y="25335"/>
                      <a:pt x="82902" y="26642"/>
                    </a:cubicBezTo>
                    <a:lnTo>
                      <a:pt x="0" y="55683"/>
                    </a:lnTo>
                    <a:cubicBezTo>
                      <a:pt x="0" y="55683"/>
                      <a:pt x="77349" y="7563"/>
                      <a:pt x="88692" y="2580"/>
                    </a:cubicBezTo>
                    <a:cubicBezTo>
                      <a:pt x="106259" y="-5130"/>
                      <a:pt x="140397" y="6330"/>
                      <a:pt x="155865" y="123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7" name="Google Shape;257;p23"/>
            <p:cNvGrpSpPr/>
            <p:nvPr/>
          </p:nvGrpSpPr>
          <p:grpSpPr>
            <a:xfrm>
              <a:off x="3079251" y="1096450"/>
              <a:ext cx="1224407" cy="1134355"/>
              <a:chOff x="5158963" y="1210925"/>
              <a:chExt cx="1840937" cy="1705541"/>
            </a:xfrm>
          </p:grpSpPr>
          <p:sp>
            <p:nvSpPr>
              <p:cNvPr id="258" name="Google Shape;258;p23"/>
              <p:cNvSpPr/>
              <p:nvPr/>
            </p:nvSpPr>
            <p:spPr>
              <a:xfrm>
                <a:off x="5158963" y="1210925"/>
                <a:ext cx="1840937" cy="1705541"/>
              </a:xfrm>
              <a:custGeom>
                <a:rect b="b" l="l" r="r" t="t"/>
                <a:pathLst>
                  <a:path extrusionOk="0" h="1451524" w="1840937">
                    <a:moveTo>
                      <a:pt x="1671143" y="75573"/>
                    </a:moveTo>
                    <a:cubicBezTo>
                      <a:pt x="1555118" y="24935"/>
                      <a:pt x="1288225" y="-53515"/>
                      <a:pt x="1053422" y="53214"/>
                    </a:cubicBezTo>
                    <a:cubicBezTo>
                      <a:pt x="973918" y="89351"/>
                      <a:pt x="926063" y="124599"/>
                      <a:pt x="897283" y="153026"/>
                    </a:cubicBezTo>
                    <a:cubicBezTo>
                      <a:pt x="882103" y="141283"/>
                      <a:pt x="863259" y="132444"/>
                      <a:pt x="844803" y="126621"/>
                    </a:cubicBezTo>
                    <a:cubicBezTo>
                      <a:pt x="831295" y="122356"/>
                      <a:pt x="816546" y="128354"/>
                      <a:pt x="809925" y="140878"/>
                    </a:cubicBezTo>
                    <a:cubicBezTo>
                      <a:pt x="807773" y="144950"/>
                      <a:pt x="805669" y="149049"/>
                      <a:pt x="803618" y="153174"/>
                    </a:cubicBezTo>
                    <a:cubicBezTo>
                      <a:pt x="778553" y="134204"/>
                      <a:pt x="742761" y="118004"/>
                      <a:pt x="692989" y="116763"/>
                    </a:cubicBezTo>
                    <a:cubicBezTo>
                      <a:pt x="568684" y="113657"/>
                      <a:pt x="417254" y="155087"/>
                      <a:pt x="366381" y="323361"/>
                    </a:cubicBezTo>
                    <a:cubicBezTo>
                      <a:pt x="315508" y="491631"/>
                      <a:pt x="457869" y="1017416"/>
                      <a:pt x="61190" y="1314304"/>
                    </a:cubicBezTo>
                    <a:cubicBezTo>
                      <a:pt x="37847" y="1331775"/>
                      <a:pt x="-16289" y="1350976"/>
                      <a:pt x="4768" y="1381512"/>
                    </a:cubicBezTo>
                    <a:cubicBezTo>
                      <a:pt x="21346" y="1405557"/>
                      <a:pt x="114346" y="1418293"/>
                      <a:pt x="142246" y="1424901"/>
                    </a:cubicBezTo>
                    <a:cubicBezTo>
                      <a:pt x="236064" y="1447125"/>
                      <a:pt x="333149" y="1455641"/>
                      <a:pt x="429390" y="1449674"/>
                    </a:cubicBezTo>
                    <a:cubicBezTo>
                      <a:pt x="476865" y="1446729"/>
                      <a:pt x="574321" y="1424697"/>
                      <a:pt x="574321" y="1424697"/>
                    </a:cubicBezTo>
                    <a:cubicBezTo>
                      <a:pt x="595678" y="1417819"/>
                      <a:pt x="616438" y="1409255"/>
                      <a:pt x="636275" y="1398596"/>
                    </a:cubicBezTo>
                    <a:cubicBezTo>
                      <a:pt x="699341" y="1364706"/>
                      <a:pt x="752383" y="1307239"/>
                      <a:pt x="768156" y="1237404"/>
                    </a:cubicBezTo>
                    <a:cubicBezTo>
                      <a:pt x="772869" y="1216539"/>
                      <a:pt x="771484" y="999948"/>
                      <a:pt x="719116" y="764300"/>
                    </a:cubicBezTo>
                    <a:cubicBezTo>
                      <a:pt x="664332" y="517763"/>
                      <a:pt x="656504" y="404277"/>
                      <a:pt x="687810" y="353404"/>
                    </a:cubicBezTo>
                    <a:cubicBezTo>
                      <a:pt x="700700" y="332461"/>
                      <a:pt x="749843" y="333707"/>
                      <a:pt x="750950" y="336734"/>
                    </a:cubicBezTo>
                    <a:cubicBezTo>
                      <a:pt x="752562" y="341155"/>
                      <a:pt x="746777" y="353369"/>
                      <a:pt x="753515" y="361789"/>
                    </a:cubicBezTo>
                    <a:cubicBezTo>
                      <a:pt x="760136" y="370061"/>
                      <a:pt x="797367" y="373372"/>
                      <a:pt x="818449" y="378355"/>
                    </a:cubicBezTo>
                    <a:cubicBezTo>
                      <a:pt x="814677" y="421971"/>
                      <a:pt x="810827" y="487907"/>
                      <a:pt x="813035" y="560808"/>
                    </a:cubicBezTo>
                    <a:cubicBezTo>
                      <a:pt x="816947" y="689949"/>
                      <a:pt x="852169" y="873870"/>
                      <a:pt x="942176" y="952137"/>
                    </a:cubicBezTo>
                    <a:cubicBezTo>
                      <a:pt x="1032183" y="1030405"/>
                      <a:pt x="1114362" y="1014750"/>
                      <a:pt x="1114362" y="1014750"/>
                    </a:cubicBezTo>
                    <a:cubicBezTo>
                      <a:pt x="1114362" y="1014750"/>
                      <a:pt x="1263070" y="987355"/>
                      <a:pt x="1270897" y="819085"/>
                    </a:cubicBezTo>
                    <a:cubicBezTo>
                      <a:pt x="1278725" y="650815"/>
                      <a:pt x="1278725" y="635160"/>
                      <a:pt x="1325682" y="599938"/>
                    </a:cubicBezTo>
                    <a:cubicBezTo>
                      <a:pt x="1372643" y="564720"/>
                      <a:pt x="1462650" y="607765"/>
                      <a:pt x="1517435" y="592110"/>
                    </a:cubicBezTo>
                    <a:cubicBezTo>
                      <a:pt x="1572220" y="576455"/>
                      <a:pt x="1627009" y="506019"/>
                      <a:pt x="1662226" y="427751"/>
                    </a:cubicBezTo>
                    <a:cubicBezTo>
                      <a:pt x="1683971" y="379431"/>
                      <a:pt x="1710190" y="340062"/>
                      <a:pt x="1727069" y="317006"/>
                    </a:cubicBezTo>
                    <a:cubicBezTo>
                      <a:pt x="1737284" y="303058"/>
                      <a:pt x="1753776" y="295156"/>
                      <a:pt x="1771043" y="296001"/>
                    </a:cubicBezTo>
                    <a:lnTo>
                      <a:pt x="1840498" y="311805"/>
                    </a:lnTo>
                    <a:cubicBezTo>
                      <a:pt x="1840498" y="311805"/>
                      <a:pt x="1858070" y="157151"/>
                      <a:pt x="1671143" y="755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9;p23"/>
              <p:cNvSpPr/>
              <p:nvPr/>
            </p:nvSpPr>
            <p:spPr>
              <a:xfrm>
                <a:off x="6001854" y="1578712"/>
                <a:ext cx="304288" cy="545786"/>
              </a:xfrm>
              <a:custGeom>
                <a:rect b="b" l="l" r="r" t="t"/>
                <a:pathLst>
                  <a:path extrusionOk="0" h="545786" w="304288">
                    <a:moveTo>
                      <a:pt x="300564" y="545787"/>
                    </a:moveTo>
                    <a:cubicBezTo>
                      <a:pt x="255363" y="528472"/>
                      <a:pt x="212840" y="495489"/>
                      <a:pt x="170557" y="444964"/>
                    </a:cubicBezTo>
                    <a:cubicBezTo>
                      <a:pt x="76625" y="332685"/>
                      <a:pt x="17646" y="179173"/>
                      <a:pt x="0" y="1028"/>
                    </a:cubicBezTo>
                    <a:lnTo>
                      <a:pt x="10363" y="0"/>
                    </a:lnTo>
                    <a:cubicBezTo>
                      <a:pt x="27800" y="176063"/>
                      <a:pt x="85960" y="327611"/>
                      <a:pt x="178541" y="438273"/>
                    </a:cubicBezTo>
                    <a:cubicBezTo>
                      <a:pt x="219657" y="487413"/>
                      <a:pt x="260790" y="519399"/>
                      <a:pt x="304289" y="536064"/>
                    </a:cubicBezTo>
                    <a:lnTo>
                      <a:pt x="300569" y="54578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60;p23"/>
              <p:cNvSpPr/>
              <p:nvPr/>
            </p:nvSpPr>
            <p:spPr>
              <a:xfrm>
                <a:off x="6046581" y="1288063"/>
                <a:ext cx="863544" cy="188928"/>
              </a:xfrm>
              <a:custGeom>
                <a:rect b="b" l="l" r="r" t="t"/>
                <a:pathLst>
                  <a:path extrusionOk="0" h="188928" w="863544">
                    <a:moveTo>
                      <a:pt x="855159" y="188929"/>
                    </a:moveTo>
                    <a:cubicBezTo>
                      <a:pt x="771015" y="74446"/>
                      <a:pt x="614554" y="6158"/>
                      <a:pt x="446659" y="10618"/>
                    </a:cubicBezTo>
                    <a:cubicBezTo>
                      <a:pt x="314909" y="14147"/>
                      <a:pt x="174512" y="57135"/>
                      <a:pt x="4831" y="145892"/>
                    </a:cubicBezTo>
                    <a:lnTo>
                      <a:pt x="0" y="136671"/>
                    </a:lnTo>
                    <a:cubicBezTo>
                      <a:pt x="171141" y="47143"/>
                      <a:pt x="312983" y="3784"/>
                      <a:pt x="446384" y="208"/>
                    </a:cubicBezTo>
                    <a:cubicBezTo>
                      <a:pt x="617669" y="-4323"/>
                      <a:pt x="777410" y="65582"/>
                      <a:pt x="863544" y="182765"/>
                    </a:cubicBezTo>
                    <a:lnTo>
                      <a:pt x="855155" y="18892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23"/>
              <p:cNvSpPr/>
              <p:nvPr/>
            </p:nvSpPr>
            <p:spPr>
              <a:xfrm>
                <a:off x="6005465" y="1393284"/>
                <a:ext cx="902077" cy="297875"/>
              </a:xfrm>
              <a:custGeom>
                <a:rect b="b" l="l" r="r" t="t"/>
                <a:pathLst>
                  <a:path extrusionOk="0" h="297875" w="902077">
                    <a:moveTo>
                      <a:pt x="604357" y="297876"/>
                    </a:moveTo>
                    <a:cubicBezTo>
                      <a:pt x="389570" y="297876"/>
                      <a:pt x="175636" y="224095"/>
                      <a:pt x="8207" y="88019"/>
                    </a:cubicBezTo>
                    <a:lnTo>
                      <a:pt x="0" y="81351"/>
                    </a:lnTo>
                    <a:lnTo>
                      <a:pt x="10289" y="78916"/>
                    </a:lnTo>
                    <a:cubicBezTo>
                      <a:pt x="155568" y="44486"/>
                      <a:pt x="340827" y="4455"/>
                      <a:pt x="485056" y="387"/>
                    </a:cubicBezTo>
                    <a:cubicBezTo>
                      <a:pt x="648260" y="-4178"/>
                      <a:pt x="792425" y="31754"/>
                      <a:pt x="902077" y="104402"/>
                    </a:cubicBezTo>
                    <a:lnTo>
                      <a:pt x="896323" y="113084"/>
                    </a:lnTo>
                    <a:cubicBezTo>
                      <a:pt x="788474" y="41624"/>
                      <a:pt x="646265" y="6293"/>
                      <a:pt x="485352" y="10797"/>
                    </a:cubicBezTo>
                    <a:cubicBezTo>
                      <a:pt x="345470" y="14735"/>
                      <a:pt x="166223" y="52863"/>
                      <a:pt x="23060" y="86591"/>
                    </a:cubicBezTo>
                    <a:cubicBezTo>
                      <a:pt x="232224" y="252465"/>
                      <a:pt x="512342" y="321559"/>
                      <a:pt x="774696" y="271461"/>
                    </a:cubicBezTo>
                    <a:lnTo>
                      <a:pt x="776648" y="281689"/>
                    </a:lnTo>
                    <a:cubicBezTo>
                      <a:pt x="719763" y="292549"/>
                      <a:pt x="662008" y="297872"/>
                      <a:pt x="604357" y="2978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Google Shape;262;p23"/>
              <p:cNvSpPr/>
              <p:nvPr/>
            </p:nvSpPr>
            <p:spPr>
              <a:xfrm>
                <a:off x="5285379" y="1409883"/>
                <a:ext cx="614122" cy="1169689"/>
              </a:xfrm>
              <a:custGeom>
                <a:rect b="b" l="l" r="r" t="t"/>
                <a:pathLst>
                  <a:path extrusionOk="0" h="1169689" w="614122">
                    <a:moveTo>
                      <a:pt x="5062" y="1169685"/>
                    </a:moveTo>
                    <a:lnTo>
                      <a:pt x="0" y="1160594"/>
                    </a:lnTo>
                    <a:cubicBezTo>
                      <a:pt x="123273" y="1092045"/>
                      <a:pt x="221496" y="976673"/>
                      <a:pt x="269494" y="844056"/>
                    </a:cubicBezTo>
                    <a:cubicBezTo>
                      <a:pt x="322771" y="696852"/>
                      <a:pt x="315719" y="534993"/>
                      <a:pt x="308898" y="378467"/>
                    </a:cubicBezTo>
                    <a:cubicBezTo>
                      <a:pt x="307948" y="356605"/>
                      <a:pt x="306998" y="334799"/>
                      <a:pt x="306210" y="313075"/>
                    </a:cubicBezTo>
                    <a:cubicBezTo>
                      <a:pt x="304311" y="260743"/>
                      <a:pt x="303601" y="209644"/>
                      <a:pt x="315693" y="159912"/>
                    </a:cubicBezTo>
                    <a:cubicBezTo>
                      <a:pt x="329414" y="103424"/>
                      <a:pt x="358878" y="57869"/>
                      <a:pt x="398660" y="31629"/>
                    </a:cubicBezTo>
                    <a:cubicBezTo>
                      <a:pt x="458973" y="-8158"/>
                      <a:pt x="534989" y="-2731"/>
                      <a:pt x="614123" y="6979"/>
                    </a:cubicBezTo>
                    <a:lnTo>
                      <a:pt x="612851" y="17311"/>
                    </a:lnTo>
                    <a:cubicBezTo>
                      <a:pt x="535725" y="7850"/>
                      <a:pt x="461752" y="2483"/>
                      <a:pt x="404393" y="40324"/>
                    </a:cubicBezTo>
                    <a:cubicBezTo>
                      <a:pt x="366814" y="65109"/>
                      <a:pt x="338910" y="108451"/>
                      <a:pt x="325807" y="162377"/>
                    </a:cubicBezTo>
                    <a:cubicBezTo>
                      <a:pt x="314033" y="210820"/>
                      <a:pt x="314739" y="261131"/>
                      <a:pt x="316612" y="312705"/>
                    </a:cubicBezTo>
                    <a:cubicBezTo>
                      <a:pt x="317400" y="334402"/>
                      <a:pt x="318350" y="356186"/>
                      <a:pt x="319300" y="378023"/>
                    </a:cubicBezTo>
                    <a:cubicBezTo>
                      <a:pt x="326165" y="535560"/>
                      <a:pt x="333265" y="698463"/>
                      <a:pt x="279286" y="847602"/>
                    </a:cubicBezTo>
                    <a:cubicBezTo>
                      <a:pt x="230447" y="982558"/>
                      <a:pt x="130500" y="1099951"/>
                      <a:pt x="5066" y="1169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" name="Google Shape;263;p23"/>
              <p:cNvSpPr/>
              <p:nvPr/>
            </p:nvSpPr>
            <p:spPr>
              <a:xfrm>
                <a:off x="5265595" y="1463810"/>
                <a:ext cx="642833" cy="1195040"/>
              </a:xfrm>
              <a:custGeom>
                <a:rect b="b" l="l" r="r" t="t"/>
                <a:pathLst>
                  <a:path extrusionOk="0" h="1195040" w="642833">
                    <a:moveTo>
                      <a:pt x="47092" y="1195036"/>
                    </a:moveTo>
                    <a:cubicBezTo>
                      <a:pt x="31703" y="1195036"/>
                      <a:pt x="16021" y="1194784"/>
                      <a:pt x="0" y="1194265"/>
                    </a:cubicBezTo>
                    <a:lnTo>
                      <a:pt x="335" y="1183854"/>
                    </a:lnTo>
                    <a:cubicBezTo>
                      <a:pt x="222536" y="1191116"/>
                      <a:pt x="382984" y="1147975"/>
                      <a:pt x="477364" y="1055742"/>
                    </a:cubicBezTo>
                    <a:cubicBezTo>
                      <a:pt x="555200" y="979678"/>
                      <a:pt x="566094" y="890133"/>
                      <a:pt x="565663" y="843524"/>
                    </a:cubicBezTo>
                    <a:cubicBezTo>
                      <a:pt x="564169" y="683160"/>
                      <a:pt x="544977" y="544271"/>
                      <a:pt x="508613" y="430690"/>
                    </a:cubicBezTo>
                    <a:cubicBezTo>
                      <a:pt x="506022" y="422588"/>
                      <a:pt x="503360" y="414464"/>
                      <a:pt x="500694" y="406309"/>
                    </a:cubicBezTo>
                    <a:cubicBezTo>
                      <a:pt x="477216" y="334480"/>
                      <a:pt x="452931" y="260211"/>
                      <a:pt x="465816" y="185511"/>
                    </a:cubicBezTo>
                    <a:cubicBezTo>
                      <a:pt x="481092" y="96885"/>
                      <a:pt x="552900" y="20604"/>
                      <a:pt x="640442" y="0"/>
                    </a:cubicBezTo>
                    <a:lnTo>
                      <a:pt x="642833" y="10136"/>
                    </a:lnTo>
                    <a:cubicBezTo>
                      <a:pt x="559238" y="29803"/>
                      <a:pt x="490667" y="102652"/>
                      <a:pt x="476079" y="187279"/>
                    </a:cubicBezTo>
                    <a:cubicBezTo>
                      <a:pt x="463638" y="259436"/>
                      <a:pt x="487513" y="332459"/>
                      <a:pt x="510600" y="403077"/>
                    </a:cubicBezTo>
                    <a:cubicBezTo>
                      <a:pt x="513274" y="411253"/>
                      <a:pt x="515936" y="419395"/>
                      <a:pt x="518536" y="427519"/>
                    </a:cubicBezTo>
                    <a:cubicBezTo>
                      <a:pt x="555222" y="542089"/>
                      <a:pt x="574580" y="682024"/>
                      <a:pt x="576087" y="843424"/>
                    </a:cubicBezTo>
                    <a:cubicBezTo>
                      <a:pt x="576536" y="891701"/>
                      <a:pt x="565254" y="984431"/>
                      <a:pt x="484651" y="1063199"/>
                    </a:cubicBezTo>
                    <a:cubicBezTo>
                      <a:pt x="395028" y="1150762"/>
                      <a:pt x="247958" y="1195041"/>
                      <a:pt x="47105" y="11950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264;p23"/>
              <p:cNvSpPr/>
              <p:nvPr/>
            </p:nvSpPr>
            <p:spPr>
              <a:xfrm>
                <a:off x="5259300" y="1451178"/>
                <a:ext cx="595540" cy="1194469"/>
              </a:xfrm>
              <a:custGeom>
                <a:rect b="b" l="l" r="r" t="t"/>
                <a:pathLst>
                  <a:path extrusionOk="0" h="1194469" w="595540">
                    <a:moveTo>
                      <a:pt x="21209" y="1194470"/>
                    </a:moveTo>
                    <a:cubicBezTo>
                      <a:pt x="14244" y="1194470"/>
                      <a:pt x="7183" y="1194378"/>
                      <a:pt x="0" y="1194217"/>
                    </a:cubicBezTo>
                    <a:lnTo>
                      <a:pt x="244" y="1183807"/>
                    </a:lnTo>
                    <a:cubicBezTo>
                      <a:pt x="148298" y="1187243"/>
                      <a:pt x="247561" y="1154909"/>
                      <a:pt x="312731" y="1082008"/>
                    </a:cubicBezTo>
                    <a:cubicBezTo>
                      <a:pt x="372137" y="1015554"/>
                      <a:pt x="411301" y="925813"/>
                      <a:pt x="425990" y="822498"/>
                    </a:cubicBezTo>
                    <a:cubicBezTo>
                      <a:pt x="437829" y="739247"/>
                      <a:pt x="434558" y="647921"/>
                      <a:pt x="415701" y="535080"/>
                    </a:cubicBezTo>
                    <a:cubicBezTo>
                      <a:pt x="412665" y="516920"/>
                      <a:pt x="409337" y="498699"/>
                      <a:pt x="406005" y="480461"/>
                    </a:cubicBezTo>
                    <a:cubicBezTo>
                      <a:pt x="390293" y="394448"/>
                      <a:pt x="374041" y="305500"/>
                      <a:pt x="388602" y="218259"/>
                    </a:cubicBezTo>
                    <a:cubicBezTo>
                      <a:pt x="405586" y="116482"/>
                      <a:pt x="483710" y="5397"/>
                      <a:pt x="595031" y="0"/>
                    </a:cubicBezTo>
                    <a:lnTo>
                      <a:pt x="595540" y="10402"/>
                    </a:lnTo>
                    <a:cubicBezTo>
                      <a:pt x="489665" y="15533"/>
                      <a:pt x="415191" y="122206"/>
                      <a:pt x="398874" y="219975"/>
                    </a:cubicBezTo>
                    <a:cubicBezTo>
                      <a:pt x="384613" y="305417"/>
                      <a:pt x="400695" y="393455"/>
                      <a:pt x="416245" y="478588"/>
                    </a:cubicBezTo>
                    <a:cubicBezTo>
                      <a:pt x="419591" y="496878"/>
                      <a:pt x="422927" y="515151"/>
                      <a:pt x="425972" y="533372"/>
                    </a:cubicBezTo>
                    <a:cubicBezTo>
                      <a:pt x="445012" y="647289"/>
                      <a:pt x="448296" y="739622"/>
                      <a:pt x="436304" y="823962"/>
                    </a:cubicBezTo>
                    <a:cubicBezTo>
                      <a:pt x="421324" y="929319"/>
                      <a:pt x="381276" y="1020951"/>
                      <a:pt x="320497" y="1088938"/>
                    </a:cubicBezTo>
                    <a:cubicBezTo>
                      <a:pt x="256339" y="1160703"/>
                      <a:pt x="160887" y="1194470"/>
                      <a:pt x="21218" y="119447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Google Shape;265;p23"/>
              <p:cNvSpPr/>
              <p:nvPr/>
            </p:nvSpPr>
            <p:spPr>
              <a:xfrm>
                <a:off x="6070356" y="1675222"/>
                <a:ext cx="329427" cy="333412"/>
              </a:xfrm>
              <a:custGeom>
                <a:rect b="b" l="l" r="r" t="t"/>
                <a:pathLst>
                  <a:path extrusionOk="0" h="333412" w="329427">
                    <a:moveTo>
                      <a:pt x="326635" y="333413"/>
                    </a:moveTo>
                    <a:cubicBezTo>
                      <a:pt x="255119" y="313506"/>
                      <a:pt x="186469" y="268949"/>
                      <a:pt x="128108" y="204577"/>
                    </a:cubicBezTo>
                    <a:cubicBezTo>
                      <a:pt x="81744" y="153442"/>
                      <a:pt x="41037" y="89872"/>
                      <a:pt x="0" y="4513"/>
                    </a:cubicBezTo>
                    <a:lnTo>
                      <a:pt x="9383" y="0"/>
                    </a:lnTo>
                    <a:cubicBezTo>
                      <a:pt x="49971" y="84431"/>
                      <a:pt x="90151" y="147218"/>
                      <a:pt x="135823" y="197581"/>
                    </a:cubicBezTo>
                    <a:cubicBezTo>
                      <a:pt x="192864" y="260499"/>
                      <a:pt x="259806" y="304006"/>
                      <a:pt x="329427" y="323385"/>
                    </a:cubicBezTo>
                    <a:lnTo>
                      <a:pt x="326631" y="33341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266;p23"/>
              <p:cNvSpPr/>
              <p:nvPr/>
            </p:nvSpPr>
            <p:spPr>
              <a:xfrm>
                <a:off x="6018093" y="1771715"/>
                <a:ext cx="269245" cy="458842"/>
              </a:xfrm>
              <a:custGeom>
                <a:rect b="b" l="l" r="r" t="t"/>
                <a:pathLst>
                  <a:path extrusionOk="0" h="458842" w="269245">
                    <a:moveTo>
                      <a:pt x="267398" y="458842"/>
                    </a:moveTo>
                    <a:cubicBezTo>
                      <a:pt x="218394" y="449995"/>
                      <a:pt x="172108" y="415457"/>
                      <a:pt x="129816" y="356168"/>
                    </a:cubicBezTo>
                    <a:cubicBezTo>
                      <a:pt x="65400" y="265848"/>
                      <a:pt x="22934" y="149866"/>
                      <a:pt x="0" y="1594"/>
                    </a:cubicBezTo>
                    <a:lnTo>
                      <a:pt x="10289" y="0"/>
                    </a:lnTo>
                    <a:cubicBezTo>
                      <a:pt x="32966" y="146625"/>
                      <a:pt x="74840" y="261156"/>
                      <a:pt x="138293" y="350131"/>
                    </a:cubicBezTo>
                    <a:cubicBezTo>
                      <a:pt x="178947" y="407120"/>
                      <a:pt x="223007" y="440255"/>
                      <a:pt x="269245" y="448593"/>
                    </a:cubicBezTo>
                    <a:lnTo>
                      <a:pt x="267394" y="45884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" name="Google Shape;267;p23"/>
              <p:cNvSpPr/>
              <p:nvPr/>
            </p:nvSpPr>
            <p:spPr>
              <a:xfrm>
                <a:off x="6145400" y="1481378"/>
                <a:ext cx="702152" cy="109895"/>
              </a:xfrm>
              <a:custGeom>
                <a:rect b="b" l="l" r="r" t="t"/>
                <a:pathLst>
                  <a:path extrusionOk="0" h="109895" w="702152">
                    <a:moveTo>
                      <a:pt x="697744" y="109896"/>
                    </a:moveTo>
                    <a:cubicBezTo>
                      <a:pt x="615739" y="71572"/>
                      <a:pt x="524539" y="58901"/>
                      <a:pt x="436339" y="46643"/>
                    </a:cubicBezTo>
                    <a:cubicBezTo>
                      <a:pt x="293852" y="26841"/>
                      <a:pt x="146543" y="6368"/>
                      <a:pt x="335" y="11099"/>
                    </a:cubicBezTo>
                    <a:lnTo>
                      <a:pt x="0" y="697"/>
                    </a:lnTo>
                    <a:cubicBezTo>
                      <a:pt x="147061" y="-4069"/>
                      <a:pt x="294845" y="16465"/>
                      <a:pt x="437772" y="36333"/>
                    </a:cubicBezTo>
                    <a:cubicBezTo>
                      <a:pt x="526734" y="48695"/>
                      <a:pt x="618727" y="61475"/>
                      <a:pt x="702152" y="100461"/>
                    </a:cubicBezTo>
                    <a:lnTo>
                      <a:pt x="697744" y="10989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Google Shape;268;p23"/>
              <p:cNvSpPr/>
              <p:nvPr/>
            </p:nvSpPr>
            <p:spPr>
              <a:xfrm>
                <a:off x="6075609" y="1582872"/>
                <a:ext cx="394217" cy="247975"/>
              </a:xfrm>
              <a:custGeom>
                <a:rect b="b" l="l" r="r" t="t"/>
                <a:pathLst>
                  <a:path extrusionOk="0" h="247975" w="394217">
                    <a:moveTo>
                      <a:pt x="383955" y="247975"/>
                    </a:moveTo>
                    <a:cubicBezTo>
                      <a:pt x="382879" y="241820"/>
                      <a:pt x="375195" y="238122"/>
                      <a:pt x="360472" y="236680"/>
                    </a:cubicBezTo>
                    <a:cubicBezTo>
                      <a:pt x="293377" y="230077"/>
                      <a:pt x="225634" y="202734"/>
                      <a:pt x="159123" y="155411"/>
                    </a:cubicBezTo>
                    <a:cubicBezTo>
                      <a:pt x="99442" y="112950"/>
                      <a:pt x="47375" y="58997"/>
                      <a:pt x="0" y="7017"/>
                    </a:cubicBezTo>
                    <a:lnTo>
                      <a:pt x="7697" y="0"/>
                    </a:lnTo>
                    <a:cubicBezTo>
                      <a:pt x="54680" y="51557"/>
                      <a:pt x="106281" y="105035"/>
                      <a:pt x="165164" y="146930"/>
                    </a:cubicBezTo>
                    <a:cubicBezTo>
                      <a:pt x="230177" y="193182"/>
                      <a:pt x="296230" y="219892"/>
                      <a:pt x="361491" y="226317"/>
                    </a:cubicBezTo>
                    <a:cubicBezTo>
                      <a:pt x="368853" y="227041"/>
                      <a:pt x="391251" y="229236"/>
                      <a:pt x="394218" y="246185"/>
                    </a:cubicBezTo>
                    <a:lnTo>
                      <a:pt x="383959" y="24797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69" name="Google Shape;269;p23"/>
          <p:cNvSpPr/>
          <p:nvPr/>
        </p:nvSpPr>
        <p:spPr>
          <a:xfrm>
            <a:off x="0" y="0"/>
            <a:ext cx="3123600" cy="956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270" name="Google Shape;270;p23"/>
          <p:cNvSpPr txBox="1"/>
          <p:nvPr>
            <p:ph type="ctrTitle"/>
          </p:nvPr>
        </p:nvSpPr>
        <p:spPr>
          <a:xfrm>
            <a:off x="3366400" y="1353788"/>
            <a:ext cx="4835700" cy="164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District 32 (South Korea) Presentation</a:t>
            </a:r>
            <a:endParaRPr/>
          </a:p>
        </p:txBody>
      </p:sp>
      <p:sp>
        <p:nvSpPr>
          <p:cNvPr id="271" name="Google Shape;271;p23"/>
          <p:cNvSpPr txBox="1"/>
          <p:nvPr>
            <p:ph idx="1" type="subTitle"/>
          </p:nvPr>
        </p:nvSpPr>
        <p:spPr>
          <a:xfrm>
            <a:off x="3366400" y="3091313"/>
            <a:ext cx="4835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Cherry Sung | Chadwick International Z-Club</a:t>
            </a:r>
            <a:endParaRPr b="1"/>
          </a:p>
        </p:txBody>
      </p:sp>
      <p:sp>
        <p:nvSpPr>
          <p:cNvPr id="272" name="Google Shape;272;p23"/>
          <p:cNvSpPr/>
          <p:nvPr/>
        </p:nvSpPr>
        <p:spPr>
          <a:xfrm>
            <a:off x="0" y="4060075"/>
            <a:ext cx="3123600" cy="108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grpSp>
        <p:nvGrpSpPr>
          <p:cNvPr id="273" name="Google Shape;273;p23"/>
          <p:cNvGrpSpPr/>
          <p:nvPr/>
        </p:nvGrpSpPr>
        <p:grpSpPr>
          <a:xfrm>
            <a:off x="8775350" y="-20400"/>
            <a:ext cx="368550" cy="5184300"/>
            <a:chOff x="8775350" y="-20400"/>
            <a:chExt cx="368550" cy="5184300"/>
          </a:xfrm>
        </p:grpSpPr>
        <p:sp>
          <p:nvSpPr>
            <p:cNvPr id="274" name="Google Shape;274;p23"/>
            <p:cNvSpPr/>
            <p:nvPr/>
          </p:nvSpPr>
          <p:spPr>
            <a:xfrm>
              <a:off x="8775350" y="285900"/>
              <a:ext cx="126300" cy="487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  <p:sp>
          <p:nvSpPr>
            <p:cNvPr id="275" name="Google Shape;275;p23"/>
            <p:cNvSpPr/>
            <p:nvPr/>
          </p:nvSpPr>
          <p:spPr>
            <a:xfrm>
              <a:off x="8901800" y="-20400"/>
              <a:ext cx="242100" cy="5184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  <p:sp>
          <p:nvSpPr>
            <p:cNvPr id="276" name="Google Shape;276;p23"/>
            <p:cNvSpPr/>
            <p:nvPr/>
          </p:nvSpPr>
          <p:spPr>
            <a:xfrm>
              <a:off x="8775350" y="-20400"/>
              <a:ext cx="126300" cy="559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</p:grpSp>
      <p:sp>
        <p:nvSpPr>
          <p:cNvPr id="277" name="Google Shape;277;p23"/>
          <p:cNvSpPr/>
          <p:nvPr/>
        </p:nvSpPr>
        <p:spPr>
          <a:xfrm>
            <a:off x="0" y="956707"/>
            <a:ext cx="3123969" cy="3103365"/>
          </a:xfrm>
          <a:custGeom>
            <a:rect b="b" l="l" r="r" t="t"/>
            <a:pathLst>
              <a:path extrusionOk="0" h="6858266" w="6903798">
                <a:moveTo>
                  <a:pt x="0" y="0"/>
                </a:moveTo>
                <a:lnTo>
                  <a:pt x="0" y="6858182"/>
                </a:lnTo>
                <a:lnTo>
                  <a:pt x="1633688" y="6858182"/>
                </a:lnTo>
                <a:cubicBezTo>
                  <a:pt x="1630055" y="6752739"/>
                  <a:pt x="1635666" y="6343236"/>
                  <a:pt x="1899255" y="5845362"/>
                </a:cubicBezTo>
                <a:cubicBezTo>
                  <a:pt x="2205992" y="5265974"/>
                  <a:pt x="2725736" y="4575811"/>
                  <a:pt x="2819467" y="4379848"/>
                </a:cubicBezTo>
                <a:cubicBezTo>
                  <a:pt x="2913198" y="4183871"/>
                  <a:pt x="3143248" y="3885662"/>
                  <a:pt x="3109161" y="3783417"/>
                </a:cubicBezTo>
                <a:cubicBezTo>
                  <a:pt x="3075074" y="3681171"/>
                  <a:pt x="2890908" y="3466762"/>
                  <a:pt x="2793909" y="3408520"/>
                </a:cubicBezTo>
                <a:cubicBezTo>
                  <a:pt x="2660677" y="3328522"/>
                  <a:pt x="2540658" y="3129263"/>
                  <a:pt x="2465780" y="2982241"/>
                </a:cubicBezTo>
                <a:cubicBezTo>
                  <a:pt x="2427597" y="2907265"/>
                  <a:pt x="2325351" y="2896099"/>
                  <a:pt x="2270939" y="2960274"/>
                </a:cubicBezTo>
                <a:cubicBezTo>
                  <a:pt x="2184096" y="3062703"/>
                  <a:pt x="2032473" y="3124914"/>
                  <a:pt x="1904445" y="3164261"/>
                </a:cubicBezTo>
                <a:cubicBezTo>
                  <a:pt x="1667073" y="3237217"/>
                  <a:pt x="1030860" y="3073209"/>
                  <a:pt x="859361" y="2753861"/>
                </a:cubicBezTo>
                <a:cubicBezTo>
                  <a:pt x="720967" y="2496163"/>
                  <a:pt x="619605" y="1993884"/>
                  <a:pt x="830731" y="1665825"/>
                </a:cubicBezTo>
                <a:cubicBezTo>
                  <a:pt x="1014154" y="1380802"/>
                  <a:pt x="1136697" y="1262860"/>
                  <a:pt x="1522689" y="1193382"/>
                </a:cubicBezTo>
                <a:cubicBezTo>
                  <a:pt x="1782785" y="1146572"/>
                  <a:pt x="2141606" y="1298952"/>
                  <a:pt x="2311352" y="1393834"/>
                </a:cubicBezTo>
                <a:cubicBezTo>
                  <a:pt x="2364530" y="1423558"/>
                  <a:pt x="2431357" y="1410063"/>
                  <a:pt x="2468978" y="1362146"/>
                </a:cubicBezTo>
                <a:cubicBezTo>
                  <a:pt x="2559820" y="1246405"/>
                  <a:pt x="2729846" y="1044004"/>
                  <a:pt x="2878102" y="947411"/>
                </a:cubicBezTo>
                <a:cubicBezTo>
                  <a:pt x="3251553" y="704106"/>
                  <a:pt x="3769571" y="729762"/>
                  <a:pt x="3769571" y="729762"/>
                </a:cubicBezTo>
                <a:cubicBezTo>
                  <a:pt x="3769571" y="729762"/>
                  <a:pt x="4260222" y="743397"/>
                  <a:pt x="4573693" y="920577"/>
                </a:cubicBezTo>
                <a:cubicBezTo>
                  <a:pt x="4887163" y="1097757"/>
                  <a:pt x="4914418" y="1111392"/>
                  <a:pt x="4968943" y="1179537"/>
                </a:cubicBezTo>
                <a:cubicBezTo>
                  <a:pt x="5023453" y="1247682"/>
                  <a:pt x="5200634" y="1547532"/>
                  <a:pt x="5241523" y="1642932"/>
                </a:cubicBezTo>
                <a:cubicBezTo>
                  <a:pt x="5282413" y="1738333"/>
                  <a:pt x="5282413" y="1915513"/>
                  <a:pt x="5309669" y="1970037"/>
                </a:cubicBezTo>
                <a:cubicBezTo>
                  <a:pt x="5336924" y="2024548"/>
                  <a:pt x="5336924" y="2038183"/>
                  <a:pt x="5391448" y="2106328"/>
                </a:cubicBezTo>
                <a:cubicBezTo>
                  <a:pt x="5429379" y="2153740"/>
                  <a:pt x="5553086" y="2253938"/>
                  <a:pt x="5624850" y="2310525"/>
                </a:cubicBezTo>
                <a:cubicBezTo>
                  <a:pt x="5657731" y="2336447"/>
                  <a:pt x="5693795" y="2357909"/>
                  <a:pt x="5732300" y="2374321"/>
                </a:cubicBezTo>
                <a:cubicBezTo>
                  <a:pt x="5775042" y="2392529"/>
                  <a:pt x="5831068" y="2417596"/>
                  <a:pt x="5854844" y="2433447"/>
                </a:cubicBezTo>
                <a:cubicBezTo>
                  <a:pt x="5895733" y="2460702"/>
                  <a:pt x="5895733" y="2487957"/>
                  <a:pt x="5895733" y="2542482"/>
                </a:cubicBezTo>
                <a:cubicBezTo>
                  <a:pt x="5895733" y="2597006"/>
                  <a:pt x="5882099" y="2651517"/>
                  <a:pt x="5841223" y="2678772"/>
                </a:cubicBezTo>
                <a:cubicBezTo>
                  <a:pt x="5800333" y="2706027"/>
                  <a:pt x="5718553" y="2706027"/>
                  <a:pt x="5718553" y="2706027"/>
                </a:cubicBezTo>
                <a:cubicBezTo>
                  <a:pt x="5718553" y="2706027"/>
                  <a:pt x="5704919" y="2760538"/>
                  <a:pt x="5718553" y="2787807"/>
                </a:cubicBezTo>
                <a:cubicBezTo>
                  <a:pt x="5732188" y="2815062"/>
                  <a:pt x="5841223" y="2869587"/>
                  <a:pt x="5841223" y="2869587"/>
                </a:cubicBezTo>
                <a:cubicBezTo>
                  <a:pt x="5841223" y="2869587"/>
                  <a:pt x="5857916" y="2927226"/>
                  <a:pt x="5835837" y="2982437"/>
                </a:cubicBezTo>
                <a:cubicBezTo>
                  <a:pt x="5813757" y="3037649"/>
                  <a:pt x="5778787" y="3054216"/>
                  <a:pt x="5778787" y="3054216"/>
                </a:cubicBezTo>
                <a:cubicBezTo>
                  <a:pt x="5778787" y="3054216"/>
                  <a:pt x="5822959" y="3067093"/>
                  <a:pt x="5852403" y="3114955"/>
                </a:cubicBezTo>
                <a:cubicBezTo>
                  <a:pt x="5881846" y="3162802"/>
                  <a:pt x="5870807" y="3206974"/>
                  <a:pt x="5870807" y="3206974"/>
                </a:cubicBezTo>
                <a:cubicBezTo>
                  <a:pt x="5870807" y="3206974"/>
                  <a:pt x="5824797" y="3262186"/>
                  <a:pt x="5822959" y="3291630"/>
                </a:cubicBezTo>
                <a:cubicBezTo>
                  <a:pt x="5821122" y="3321073"/>
                  <a:pt x="5885536" y="3376285"/>
                  <a:pt x="5891048" y="3468305"/>
                </a:cubicBezTo>
                <a:cubicBezTo>
                  <a:pt x="5896575" y="3560325"/>
                  <a:pt x="5891048" y="3587917"/>
                  <a:pt x="5860848" y="3631528"/>
                </a:cubicBezTo>
                <a:cubicBezTo>
                  <a:pt x="5830646" y="3675139"/>
                  <a:pt x="5787035" y="3715412"/>
                  <a:pt x="5659526" y="3728836"/>
                </a:cubicBezTo>
                <a:cubicBezTo>
                  <a:pt x="5532031" y="3742260"/>
                  <a:pt x="5092482" y="3708707"/>
                  <a:pt x="4975059" y="3755684"/>
                </a:cubicBezTo>
                <a:cubicBezTo>
                  <a:pt x="4857621" y="3802662"/>
                  <a:pt x="4760327" y="3913381"/>
                  <a:pt x="4709997" y="3993912"/>
                </a:cubicBezTo>
                <a:cubicBezTo>
                  <a:pt x="4659667" y="4074443"/>
                  <a:pt x="4302851" y="4544389"/>
                  <a:pt x="4205361" y="4831461"/>
                </a:cubicBezTo>
                <a:cubicBezTo>
                  <a:pt x="4107870" y="5118531"/>
                  <a:pt x="4064526" y="5308112"/>
                  <a:pt x="4080783" y="5351443"/>
                </a:cubicBezTo>
                <a:cubicBezTo>
                  <a:pt x="4097027" y="5394773"/>
                  <a:pt x="4221619" y="5470605"/>
                  <a:pt x="4308280" y="5643942"/>
                </a:cubicBezTo>
                <a:cubicBezTo>
                  <a:pt x="4394941" y="5817264"/>
                  <a:pt x="4600766" y="6293930"/>
                  <a:pt x="4682026" y="6451009"/>
                </a:cubicBezTo>
                <a:cubicBezTo>
                  <a:pt x="4745486" y="6573707"/>
                  <a:pt x="4861830" y="6775702"/>
                  <a:pt x="4909719" y="6858267"/>
                </a:cubicBezTo>
                <a:lnTo>
                  <a:pt x="6903799" y="6858267"/>
                </a:lnTo>
                <a:lnTo>
                  <a:pt x="690379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8" name="Google Shape;27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5050" y="3720463"/>
            <a:ext cx="2733189" cy="1270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2"/>
          <p:cNvSpPr txBox="1"/>
          <p:nvPr>
            <p:ph type="title"/>
          </p:nvPr>
        </p:nvSpPr>
        <p:spPr>
          <a:xfrm>
            <a:off x="3469975" y="539500"/>
            <a:ext cx="4960800" cy="372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In every sphere, women’s rights and contributions are vital for a future where technology serves humanity, not the other way around. </a:t>
            </a:r>
            <a:endParaRPr sz="3300"/>
          </a:p>
        </p:txBody>
      </p:sp>
      <p:sp>
        <p:nvSpPr>
          <p:cNvPr id="392" name="Google Shape;392;p32"/>
          <p:cNvSpPr txBox="1"/>
          <p:nvPr>
            <p:ph idx="1" type="subTitle"/>
          </p:nvPr>
        </p:nvSpPr>
        <p:spPr>
          <a:xfrm>
            <a:off x="3469975" y="4399600"/>
            <a:ext cx="4960800" cy="4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r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United Nations</a:t>
            </a:r>
            <a:endParaRPr/>
          </a:p>
        </p:txBody>
      </p:sp>
      <p:sp>
        <p:nvSpPr>
          <p:cNvPr id="393" name="Google Shape;393;p32"/>
          <p:cNvSpPr/>
          <p:nvPr/>
        </p:nvSpPr>
        <p:spPr>
          <a:xfrm>
            <a:off x="0" y="539500"/>
            <a:ext cx="2656200" cy="4604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grpSp>
        <p:nvGrpSpPr>
          <p:cNvPr id="394" name="Google Shape;394;p32"/>
          <p:cNvGrpSpPr/>
          <p:nvPr/>
        </p:nvGrpSpPr>
        <p:grpSpPr>
          <a:xfrm>
            <a:off x="148291" y="2619822"/>
            <a:ext cx="2359620" cy="3238010"/>
            <a:chOff x="2212600" y="914464"/>
            <a:chExt cx="931257" cy="1277927"/>
          </a:xfrm>
        </p:grpSpPr>
        <p:sp>
          <p:nvSpPr>
            <p:cNvPr id="395" name="Google Shape;395;p32"/>
            <p:cNvSpPr/>
            <p:nvPr/>
          </p:nvSpPr>
          <p:spPr>
            <a:xfrm>
              <a:off x="2582877" y="1432530"/>
              <a:ext cx="457482" cy="227237"/>
            </a:xfrm>
            <a:custGeom>
              <a:rect b="b" l="l" r="r" t="t"/>
              <a:pathLst>
                <a:path extrusionOk="0" h="341710" w="687943">
                  <a:moveTo>
                    <a:pt x="553588" y="239146"/>
                  </a:moveTo>
                  <a:cubicBezTo>
                    <a:pt x="573234" y="211416"/>
                    <a:pt x="599152" y="200077"/>
                    <a:pt x="628397" y="179191"/>
                  </a:cubicBezTo>
                  <a:cubicBezTo>
                    <a:pt x="641936" y="169520"/>
                    <a:pt x="663728" y="164311"/>
                    <a:pt x="687943" y="161017"/>
                  </a:cubicBezTo>
                  <a:cubicBezTo>
                    <a:pt x="663193" y="160739"/>
                    <a:pt x="631638" y="163405"/>
                    <a:pt x="586829" y="170566"/>
                  </a:cubicBezTo>
                  <a:cubicBezTo>
                    <a:pt x="522901" y="180780"/>
                    <a:pt x="451725" y="164602"/>
                    <a:pt x="391861" y="139956"/>
                  </a:cubicBezTo>
                  <a:cubicBezTo>
                    <a:pt x="331997" y="115311"/>
                    <a:pt x="278267" y="66219"/>
                    <a:pt x="265730" y="2705"/>
                  </a:cubicBezTo>
                  <a:cubicBezTo>
                    <a:pt x="268108" y="20887"/>
                    <a:pt x="253695" y="38049"/>
                    <a:pt x="236493" y="44404"/>
                  </a:cubicBezTo>
                  <a:cubicBezTo>
                    <a:pt x="219291" y="50760"/>
                    <a:pt x="200177" y="48617"/>
                    <a:pt x="182209" y="44962"/>
                  </a:cubicBezTo>
                  <a:cubicBezTo>
                    <a:pt x="150864" y="38585"/>
                    <a:pt x="111386" y="18173"/>
                    <a:pt x="79705" y="0"/>
                  </a:cubicBezTo>
                  <a:cubicBezTo>
                    <a:pt x="82184" y="1947"/>
                    <a:pt x="83656" y="3040"/>
                    <a:pt x="83656" y="3040"/>
                  </a:cubicBezTo>
                  <a:cubicBezTo>
                    <a:pt x="83656" y="3040"/>
                    <a:pt x="47963" y="183851"/>
                    <a:pt x="0" y="341711"/>
                  </a:cubicBezTo>
                  <a:cubicBezTo>
                    <a:pt x="92559" y="280414"/>
                    <a:pt x="203950" y="249508"/>
                    <a:pt x="314983" y="238928"/>
                  </a:cubicBezTo>
                  <a:cubicBezTo>
                    <a:pt x="394309" y="231370"/>
                    <a:pt x="474001" y="233487"/>
                    <a:pt x="553588" y="2391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32"/>
            <p:cNvSpPr/>
            <p:nvPr/>
          </p:nvSpPr>
          <p:spPr>
            <a:xfrm>
              <a:off x="2427066" y="1588189"/>
              <a:ext cx="616378" cy="604201"/>
            </a:xfrm>
            <a:custGeom>
              <a:rect b="b" l="l" r="r" t="t"/>
              <a:pathLst>
                <a:path extrusionOk="0" h="908573" w="926884">
                  <a:moveTo>
                    <a:pt x="870919" y="628718"/>
                  </a:moveTo>
                  <a:cubicBezTo>
                    <a:pt x="828379" y="492146"/>
                    <a:pt x="664944" y="321994"/>
                    <a:pt x="664944" y="321994"/>
                  </a:cubicBezTo>
                  <a:cubicBezTo>
                    <a:pt x="664944" y="321994"/>
                    <a:pt x="750020" y="95868"/>
                    <a:pt x="770170" y="39898"/>
                  </a:cubicBezTo>
                  <a:cubicBezTo>
                    <a:pt x="775267" y="25741"/>
                    <a:pt x="781204" y="14490"/>
                    <a:pt x="787851" y="5103"/>
                  </a:cubicBezTo>
                  <a:cubicBezTo>
                    <a:pt x="708264" y="-555"/>
                    <a:pt x="628576" y="-2672"/>
                    <a:pt x="549246" y="4885"/>
                  </a:cubicBezTo>
                  <a:cubicBezTo>
                    <a:pt x="438212" y="15466"/>
                    <a:pt x="326827" y="46371"/>
                    <a:pt x="234263" y="107668"/>
                  </a:cubicBezTo>
                  <a:cubicBezTo>
                    <a:pt x="216425" y="166373"/>
                    <a:pt x="196897" y="221907"/>
                    <a:pt x="176869" y="263785"/>
                  </a:cubicBezTo>
                  <a:cubicBezTo>
                    <a:pt x="102988" y="418264"/>
                    <a:pt x="0" y="527969"/>
                    <a:pt x="0" y="527969"/>
                  </a:cubicBezTo>
                  <a:cubicBezTo>
                    <a:pt x="0" y="527969"/>
                    <a:pt x="179108" y="465278"/>
                    <a:pt x="461203" y="530208"/>
                  </a:cubicBezTo>
                  <a:cubicBezTo>
                    <a:pt x="743299" y="595133"/>
                    <a:pt x="926884" y="908574"/>
                    <a:pt x="926884" y="908574"/>
                  </a:cubicBezTo>
                  <a:cubicBezTo>
                    <a:pt x="926884" y="908574"/>
                    <a:pt x="913450" y="765285"/>
                    <a:pt x="870910" y="6287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32"/>
            <p:cNvSpPr/>
            <p:nvPr/>
          </p:nvSpPr>
          <p:spPr>
            <a:xfrm>
              <a:off x="2212600" y="914464"/>
              <a:ext cx="707551" cy="928575"/>
            </a:xfrm>
            <a:custGeom>
              <a:rect b="b" l="l" r="r" t="t"/>
              <a:pathLst>
                <a:path extrusionOk="0" h="1396353" w="1063986">
                  <a:moveTo>
                    <a:pt x="344280" y="56429"/>
                  </a:moveTo>
                  <a:cubicBezTo>
                    <a:pt x="288920" y="74010"/>
                    <a:pt x="233756" y="96212"/>
                    <a:pt x="189378" y="133691"/>
                  </a:cubicBezTo>
                  <a:cubicBezTo>
                    <a:pt x="105509" y="204514"/>
                    <a:pt x="72395" y="319350"/>
                    <a:pt x="64323" y="428823"/>
                  </a:cubicBezTo>
                  <a:cubicBezTo>
                    <a:pt x="56247" y="538297"/>
                    <a:pt x="68757" y="648833"/>
                    <a:pt x="55825" y="757841"/>
                  </a:cubicBezTo>
                  <a:cubicBezTo>
                    <a:pt x="39390" y="896382"/>
                    <a:pt x="-17891" y="1033481"/>
                    <a:pt x="5561" y="1171007"/>
                  </a:cubicBezTo>
                  <a:cubicBezTo>
                    <a:pt x="15101" y="1226959"/>
                    <a:pt x="38135" y="1280563"/>
                    <a:pt x="72151" y="1326004"/>
                  </a:cubicBezTo>
                  <a:cubicBezTo>
                    <a:pt x="82226" y="1339460"/>
                    <a:pt x="93416" y="1352362"/>
                    <a:pt x="107308" y="1361832"/>
                  </a:cubicBezTo>
                  <a:cubicBezTo>
                    <a:pt x="131222" y="1378132"/>
                    <a:pt x="160951" y="1382902"/>
                    <a:pt x="189683" y="1386369"/>
                  </a:cubicBezTo>
                  <a:cubicBezTo>
                    <a:pt x="440285" y="1416617"/>
                    <a:pt x="698875" y="1377744"/>
                    <a:pt x="929510" y="1275162"/>
                  </a:cubicBezTo>
                  <a:cubicBezTo>
                    <a:pt x="890842" y="1257315"/>
                    <a:pt x="850236" y="1237862"/>
                    <a:pt x="826470" y="1202531"/>
                  </a:cubicBezTo>
                  <a:cubicBezTo>
                    <a:pt x="797568" y="1159564"/>
                    <a:pt x="800221" y="1103063"/>
                    <a:pt x="809272" y="1052076"/>
                  </a:cubicBezTo>
                  <a:cubicBezTo>
                    <a:pt x="818324" y="1001090"/>
                    <a:pt x="832694" y="949289"/>
                    <a:pt x="823508" y="898329"/>
                  </a:cubicBezTo>
                  <a:cubicBezTo>
                    <a:pt x="814317" y="847342"/>
                    <a:pt x="782671" y="803696"/>
                    <a:pt x="761980" y="756194"/>
                  </a:cubicBezTo>
                  <a:cubicBezTo>
                    <a:pt x="741289" y="708697"/>
                    <a:pt x="733531" y="648110"/>
                    <a:pt x="767795" y="609251"/>
                  </a:cubicBezTo>
                  <a:cubicBezTo>
                    <a:pt x="785768" y="588865"/>
                    <a:pt x="812213" y="578219"/>
                    <a:pt x="833165" y="560913"/>
                  </a:cubicBezTo>
                  <a:cubicBezTo>
                    <a:pt x="882544" y="520120"/>
                    <a:pt x="894292" y="449396"/>
                    <a:pt x="893582" y="385351"/>
                  </a:cubicBezTo>
                  <a:cubicBezTo>
                    <a:pt x="892872" y="321310"/>
                    <a:pt x="883415" y="255352"/>
                    <a:pt x="903492" y="194534"/>
                  </a:cubicBezTo>
                  <a:cubicBezTo>
                    <a:pt x="915675" y="157613"/>
                    <a:pt x="943636" y="122095"/>
                    <a:pt x="979459" y="105664"/>
                  </a:cubicBezTo>
                  <a:cubicBezTo>
                    <a:pt x="1009437" y="91913"/>
                    <a:pt x="1035577" y="103077"/>
                    <a:pt x="1063986" y="98198"/>
                  </a:cubicBezTo>
                  <a:cubicBezTo>
                    <a:pt x="1029418" y="13514"/>
                    <a:pt x="862406" y="7329"/>
                    <a:pt x="790450" y="2611"/>
                  </a:cubicBezTo>
                  <a:cubicBezTo>
                    <a:pt x="640114" y="-7246"/>
                    <a:pt x="487913" y="10827"/>
                    <a:pt x="344284" y="564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32"/>
            <p:cNvSpPr/>
            <p:nvPr/>
          </p:nvSpPr>
          <p:spPr>
            <a:xfrm>
              <a:off x="2582010" y="953572"/>
              <a:ext cx="561848" cy="594377"/>
            </a:xfrm>
            <a:custGeom>
              <a:rect b="b" l="l" r="r" t="t"/>
              <a:pathLst>
                <a:path extrusionOk="0" h="893800" w="844884">
                  <a:moveTo>
                    <a:pt x="842202" y="794930"/>
                  </a:moveTo>
                  <a:cubicBezTo>
                    <a:pt x="837542" y="771630"/>
                    <a:pt x="802123" y="718504"/>
                    <a:pt x="802123" y="718504"/>
                  </a:cubicBezTo>
                  <a:cubicBezTo>
                    <a:pt x="802123" y="718504"/>
                    <a:pt x="809581" y="708251"/>
                    <a:pt x="817038" y="678425"/>
                  </a:cubicBezTo>
                  <a:cubicBezTo>
                    <a:pt x="824495" y="648600"/>
                    <a:pt x="822631" y="648600"/>
                    <a:pt x="814241" y="638346"/>
                  </a:cubicBezTo>
                  <a:cubicBezTo>
                    <a:pt x="805852" y="628092"/>
                    <a:pt x="781620" y="631821"/>
                    <a:pt x="781620" y="631821"/>
                  </a:cubicBezTo>
                  <a:cubicBezTo>
                    <a:pt x="781620" y="631821"/>
                    <a:pt x="802123" y="613182"/>
                    <a:pt x="804920" y="595471"/>
                  </a:cubicBezTo>
                  <a:cubicBezTo>
                    <a:pt x="807716" y="577764"/>
                    <a:pt x="802123" y="553532"/>
                    <a:pt x="796530" y="546074"/>
                  </a:cubicBezTo>
                  <a:cubicBezTo>
                    <a:pt x="790937" y="538617"/>
                    <a:pt x="778819" y="547007"/>
                    <a:pt x="776027" y="541413"/>
                  </a:cubicBezTo>
                  <a:cubicBezTo>
                    <a:pt x="773230" y="535821"/>
                    <a:pt x="773230" y="519978"/>
                    <a:pt x="773230" y="519978"/>
                  </a:cubicBezTo>
                  <a:cubicBezTo>
                    <a:pt x="773230" y="519978"/>
                    <a:pt x="797462" y="492017"/>
                    <a:pt x="815169" y="464056"/>
                  </a:cubicBezTo>
                  <a:cubicBezTo>
                    <a:pt x="832881" y="436095"/>
                    <a:pt x="826748" y="451908"/>
                    <a:pt x="820227" y="432345"/>
                  </a:cubicBezTo>
                  <a:cubicBezTo>
                    <a:pt x="813706" y="412782"/>
                    <a:pt x="741981" y="397571"/>
                    <a:pt x="718075" y="384530"/>
                  </a:cubicBezTo>
                  <a:cubicBezTo>
                    <a:pt x="694170" y="371488"/>
                    <a:pt x="663739" y="338888"/>
                    <a:pt x="650698" y="319326"/>
                  </a:cubicBezTo>
                  <a:cubicBezTo>
                    <a:pt x="637656" y="299767"/>
                    <a:pt x="637656" y="282379"/>
                    <a:pt x="637656" y="251948"/>
                  </a:cubicBezTo>
                  <a:cubicBezTo>
                    <a:pt x="637656" y="221517"/>
                    <a:pt x="649840" y="214360"/>
                    <a:pt x="639830" y="195438"/>
                  </a:cubicBezTo>
                  <a:cubicBezTo>
                    <a:pt x="570784" y="64938"/>
                    <a:pt x="445411" y="13"/>
                    <a:pt x="445411" y="13"/>
                  </a:cubicBezTo>
                  <a:cubicBezTo>
                    <a:pt x="445411" y="13"/>
                    <a:pt x="342423" y="-4465"/>
                    <a:pt x="328989" y="152253"/>
                  </a:cubicBezTo>
                  <a:cubicBezTo>
                    <a:pt x="321149" y="243737"/>
                    <a:pt x="322272" y="369423"/>
                    <a:pt x="302122" y="443305"/>
                  </a:cubicBezTo>
                  <a:cubicBezTo>
                    <a:pt x="281971" y="517186"/>
                    <a:pt x="250630" y="526142"/>
                    <a:pt x="223763" y="532858"/>
                  </a:cubicBezTo>
                  <a:cubicBezTo>
                    <a:pt x="196895" y="539575"/>
                    <a:pt x="192417" y="530619"/>
                    <a:pt x="143165" y="508234"/>
                  </a:cubicBezTo>
                  <a:cubicBezTo>
                    <a:pt x="93912" y="485845"/>
                    <a:pt x="55850" y="497040"/>
                    <a:pt x="24509" y="530624"/>
                  </a:cubicBezTo>
                  <a:cubicBezTo>
                    <a:pt x="-6837" y="564208"/>
                    <a:pt x="-2359" y="586593"/>
                    <a:pt x="6597" y="629134"/>
                  </a:cubicBezTo>
                  <a:cubicBezTo>
                    <a:pt x="14264" y="665558"/>
                    <a:pt x="66221" y="708521"/>
                    <a:pt x="81005" y="720125"/>
                  </a:cubicBezTo>
                  <a:cubicBezTo>
                    <a:pt x="112686" y="738298"/>
                    <a:pt x="152164" y="758710"/>
                    <a:pt x="183509" y="765087"/>
                  </a:cubicBezTo>
                  <a:cubicBezTo>
                    <a:pt x="201478" y="768742"/>
                    <a:pt x="220592" y="770885"/>
                    <a:pt x="237793" y="764529"/>
                  </a:cubicBezTo>
                  <a:cubicBezTo>
                    <a:pt x="254995" y="758174"/>
                    <a:pt x="269409" y="741012"/>
                    <a:pt x="267030" y="722830"/>
                  </a:cubicBezTo>
                  <a:cubicBezTo>
                    <a:pt x="279567" y="786344"/>
                    <a:pt x="333293" y="835431"/>
                    <a:pt x="393161" y="860081"/>
                  </a:cubicBezTo>
                  <a:cubicBezTo>
                    <a:pt x="453025" y="884727"/>
                    <a:pt x="524201" y="900905"/>
                    <a:pt x="588129" y="890691"/>
                  </a:cubicBezTo>
                  <a:cubicBezTo>
                    <a:pt x="632934" y="883529"/>
                    <a:pt x="664489" y="880864"/>
                    <a:pt x="689243" y="881142"/>
                  </a:cubicBezTo>
                  <a:cubicBezTo>
                    <a:pt x="735046" y="874909"/>
                    <a:pt x="789526" y="875519"/>
                    <a:pt x="813305" y="865766"/>
                  </a:cubicBezTo>
                  <a:cubicBezTo>
                    <a:pt x="849655" y="850855"/>
                    <a:pt x="846859" y="818234"/>
                    <a:pt x="842198" y="7949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9" name="Google Shape;399;p32"/>
          <p:cNvGrpSpPr/>
          <p:nvPr/>
        </p:nvGrpSpPr>
        <p:grpSpPr>
          <a:xfrm>
            <a:off x="442681" y="3956938"/>
            <a:ext cx="828919" cy="1186457"/>
            <a:chOff x="3579831" y="291063"/>
            <a:chExt cx="828919" cy="1186457"/>
          </a:xfrm>
        </p:grpSpPr>
        <p:sp>
          <p:nvSpPr>
            <p:cNvPr id="400" name="Google Shape;400;p32"/>
            <p:cNvSpPr/>
            <p:nvPr/>
          </p:nvSpPr>
          <p:spPr>
            <a:xfrm>
              <a:off x="3597269" y="461116"/>
              <a:ext cx="806326" cy="1016404"/>
            </a:xfrm>
            <a:custGeom>
              <a:rect b="b" l="l" r="r" t="t"/>
              <a:pathLst>
                <a:path extrusionOk="0" h="1528427" w="1212520">
                  <a:moveTo>
                    <a:pt x="1002301" y="0"/>
                  </a:moveTo>
                  <a:cubicBezTo>
                    <a:pt x="1002301" y="0"/>
                    <a:pt x="1086292" y="148703"/>
                    <a:pt x="1084915" y="225808"/>
                  </a:cubicBezTo>
                  <a:cubicBezTo>
                    <a:pt x="1083539" y="302912"/>
                    <a:pt x="1072523" y="335957"/>
                    <a:pt x="1079409" y="359365"/>
                  </a:cubicBezTo>
                  <a:cubicBezTo>
                    <a:pt x="1086292" y="382774"/>
                    <a:pt x="1089045" y="410308"/>
                    <a:pt x="1115206" y="443357"/>
                  </a:cubicBezTo>
                  <a:cubicBezTo>
                    <a:pt x="1141369" y="476401"/>
                    <a:pt x="1143943" y="481476"/>
                    <a:pt x="1164189" y="491250"/>
                  </a:cubicBezTo>
                  <a:cubicBezTo>
                    <a:pt x="1184436" y="501025"/>
                    <a:pt x="1208171" y="514986"/>
                    <a:pt x="1210963" y="528250"/>
                  </a:cubicBezTo>
                  <a:cubicBezTo>
                    <a:pt x="1213755" y="541514"/>
                    <a:pt x="1214453" y="552682"/>
                    <a:pt x="1198397" y="566648"/>
                  </a:cubicBezTo>
                  <a:cubicBezTo>
                    <a:pt x="1182340" y="580608"/>
                    <a:pt x="1143943" y="599461"/>
                    <a:pt x="1143943" y="599461"/>
                  </a:cubicBezTo>
                  <a:cubicBezTo>
                    <a:pt x="1143943" y="599461"/>
                    <a:pt x="1141151" y="614820"/>
                    <a:pt x="1150224" y="625989"/>
                  </a:cubicBezTo>
                  <a:cubicBezTo>
                    <a:pt x="1159302" y="637157"/>
                    <a:pt x="1176752" y="644837"/>
                    <a:pt x="1176752" y="644837"/>
                  </a:cubicBezTo>
                  <a:cubicBezTo>
                    <a:pt x="1176752" y="644837"/>
                    <a:pt x="1178847" y="661594"/>
                    <a:pt x="1171864" y="674858"/>
                  </a:cubicBezTo>
                  <a:cubicBezTo>
                    <a:pt x="1164882" y="688122"/>
                    <a:pt x="1148129" y="697200"/>
                    <a:pt x="1148129" y="697200"/>
                  </a:cubicBezTo>
                  <a:cubicBezTo>
                    <a:pt x="1148129" y="697200"/>
                    <a:pt x="1162791" y="700689"/>
                    <a:pt x="1167678" y="713256"/>
                  </a:cubicBezTo>
                  <a:cubicBezTo>
                    <a:pt x="1172566" y="725822"/>
                    <a:pt x="1178150" y="750956"/>
                    <a:pt x="1171869" y="753748"/>
                  </a:cubicBezTo>
                  <a:cubicBezTo>
                    <a:pt x="1165587" y="756541"/>
                    <a:pt x="1152319" y="756541"/>
                    <a:pt x="1149527" y="769804"/>
                  </a:cubicBezTo>
                  <a:cubicBezTo>
                    <a:pt x="1146735" y="783068"/>
                    <a:pt x="1155808" y="804012"/>
                    <a:pt x="1160696" y="831938"/>
                  </a:cubicBezTo>
                  <a:cubicBezTo>
                    <a:pt x="1165583" y="859859"/>
                    <a:pt x="1157904" y="886391"/>
                    <a:pt x="1140449" y="896863"/>
                  </a:cubicBezTo>
                  <a:cubicBezTo>
                    <a:pt x="1122995" y="907335"/>
                    <a:pt x="1099260" y="919205"/>
                    <a:pt x="1083901" y="916413"/>
                  </a:cubicBezTo>
                  <a:cubicBezTo>
                    <a:pt x="1068541" y="913620"/>
                    <a:pt x="923223" y="882937"/>
                    <a:pt x="883004" y="889127"/>
                  </a:cubicBezTo>
                  <a:cubicBezTo>
                    <a:pt x="842786" y="895312"/>
                    <a:pt x="821128" y="900470"/>
                    <a:pt x="796382" y="935531"/>
                  </a:cubicBezTo>
                  <a:cubicBezTo>
                    <a:pt x="771631" y="970592"/>
                    <a:pt x="734506" y="1030403"/>
                    <a:pt x="719038" y="1077839"/>
                  </a:cubicBezTo>
                  <a:cubicBezTo>
                    <a:pt x="703570" y="1125276"/>
                    <a:pt x="669406" y="1228455"/>
                    <a:pt x="672316" y="1264858"/>
                  </a:cubicBezTo>
                  <a:cubicBezTo>
                    <a:pt x="675230" y="1301265"/>
                    <a:pt x="679599" y="1318736"/>
                    <a:pt x="686878" y="1331843"/>
                  </a:cubicBezTo>
                  <a:cubicBezTo>
                    <a:pt x="694161" y="1344950"/>
                    <a:pt x="755318" y="1419215"/>
                    <a:pt x="769880" y="1459987"/>
                  </a:cubicBezTo>
                  <a:cubicBezTo>
                    <a:pt x="784442" y="1500758"/>
                    <a:pt x="796090" y="1528427"/>
                    <a:pt x="796090" y="1528427"/>
                  </a:cubicBezTo>
                  <a:lnTo>
                    <a:pt x="6" y="1519214"/>
                  </a:lnTo>
                  <a:cubicBezTo>
                    <a:pt x="6" y="1519214"/>
                    <a:pt x="-2485" y="1454394"/>
                    <a:pt x="92252" y="1312285"/>
                  </a:cubicBezTo>
                  <a:cubicBezTo>
                    <a:pt x="186990" y="1170177"/>
                    <a:pt x="254306" y="1062973"/>
                    <a:pt x="274252" y="1000643"/>
                  </a:cubicBezTo>
                  <a:cubicBezTo>
                    <a:pt x="294198" y="938314"/>
                    <a:pt x="386444" y="649110"/>
                    <a:pt x="378965" y="564343"/>
                  </a:cubicBezTo>
                  <a:cubicBezTo>
                    <a:pt x="371486" y="479576"/>
                    <a:pt x="359019" y="417247"/>
                    <a:pt x="381456" y="387331"/>
                  </a:cubicBezTo>
                  <a:cubicBezTo>
                    <a:pt x="403894" y="357414"/>
                    <a:pt x="488661" y="347439"/>
                    <a:pt x="528552" y="372372"/>
                  </a:cubicBezTo>
                  <a:cubicBezTo>
                    <a:pt x="568444" y="397306"/>
                    <a:pt x="580911" y="305056"/>
                    <a:pt x="580911" y="305056"/>
                  </a:cubicBezTo>
                  <a:cubicBezTo>
                    <a:pt x="580911" y="305056"/>
                    <a:pt x="603348" y="192864"/>
                    <a:pt x="705569" y="103110"/>
                  </a:cubicBezTo>
                  <a:cubicBezTo>
                    <a:pt x="807786" y="13360"/>
                    <a:pt x="1002301" y="4"/>
                    <a:pt x="1002301" y="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32"/>
            <p:cNvSpPr/>
            <p:nvPr/>
          </p:nvSpPr>
          <p:spPr>
            <a:xfrm>
              <a:off x="3579831" y="291063"/>
              <a:ext cx="828919" cy="864429"/>
            </a:xfrm>
            <a:custGeom>
              <a:rect b="b" l="l" r="r" t="t"/>
              <a:pathLst>
                <a:path extrusionOk="0" h="1299893" w="1246494">
                  <a:moveTo>
                    <a:pt x="178656" y="253426"/>
                  </a:moveTo>
                  <a:cubicBezTo>
                    <a:pt x="101865" y="294563"/>
                    <a:pt x="48688" y="371834"/>
                    <a:pt x="22901" y="455050"/>
                  </a:cubicBezTo>
                  <a:cubicBezTo>
                    <a:pt x="-2887" y="538261"/>
                    <a:pt x="-3658" y="627323"/>
                    <a:pt x="4845" y="714024"/>
                  </a:cubicBezTo>
                  <a:cubicBezTo>
                    <a:pt x="8722" y="631535"/>
                    <a:pt x="31221" y="549974"/>
                    <a:pt x="70184" y="477165"/>
                  </a:cubicBezTo>
                  <a:cubicBezTo>
                    <a:pt x="34588" y="571906"/>
                    <a:pt x="14803" y="679028"/>
                    <a:pt x="51458" y="773360"/>
                  </a:cubicBezTo>
                  <a:cubicBezTo>
                    <a:pt x="69100" y="818762"/>
                    <a:pt x="98712" y="858306"/>
                    <a:pt x="126803" y="898093"/>
                  </a:cubicBezTo>
                  <a:cubicBezTo>
                    <a:pt x="211923" y="1018652"/>
                    <a:pt x="288004" y="1152746"/>
                    <a:pt x="299277" y="1299894"/>
                  </a:cubicBezTo>
                  <a:cubicBezTo>
                    <a:pt x="296968" y="1298983"/>
                    <a:pt x="300148" y="1295412"/>
                    <a:pt x="299298" y="1297746"/>
                  </a:cubicBezTo>
                  <a:cubicBezTo>
                    <a:pt x="383839" y="1155250"/>
                    <a:pt x="450337" y="996502"/>
                    <a:pt x="419836" y="833651"/>
                  </a:cubicBezTo>
                  <a:cubicBezTo>
                    <a:pt x="414078" y="802898"/>
                    <a:pt x="404730" y="772663"/>
                    <a:pt x="402905" y="741427"/>
                  </a:cubicBezTo>
                  <a:cubicBezTo>
                    <a:pt x="401079" y="710195"/>
                    <a:pt x="407970" y="676628"/>
                    <a:pt x="430108" y="654521"/>
                  </a:cubicBezTo>
                  <a:cubicBezTo>
                    <a:pt x="458983" y="625685"/>
                    <a:pt x="507382" y="624147"/>
                    <a:pt x="544198" y="641741"/>
                  </a:cubicBezTo>
                  <a:cubicBezTo>
                    <a:pt x="581015" y="659335"/>
                    <a:pt x="608087" y="692322"/>
                    <a:pt x="630176" y="726634"/>
                  </a:cubicBezTo>
                  <a:cubicBezTo>
                    <a:pt x="652130" y="760737"/>
                    <a:pt x="670917" y="799235"/>
                    <a:pt x="669449" y="839762"/>
                  </a:cubicBezTo>
                  <a:cubicBezTo>
                    <a:pt x="735808" y="750121"/>
                    <a:pt x="775238" y="656429"/>
                    <a:pt x="783396" y="545196"/>
                  </a:cubicBezTo>
                  <a:cubicBezTo>
                    <a:pt x="795436" y="535560"/>
                    <a:pt x="804741" y="522541"/>
                    <a:pt x="809959" y="508031"/>
                  </a:cubicBezTo>
                  <a:cubicBezTo>
                    <a:pt x="835611" y="564641"/>
                    <a:pt x="848030" y="627201"/>
                    <a:pt x="845948" y="689317"/>
                  </a:cubicBezTo>
                  <a:cubicBezTo>
                    <a:pt x="864526" y="622257"/>
                    <a:pt x="866264" y="550602"/>
                    <a:pt x="850966" y="482714"/>
                  </a:cubicBezTo>
                  <a:cubicBezTo>
                    <a:pt x="860923" y="492363"/>
                    <a:pt x="869779" y="503148"/>
                    <a:pt x="877311" y="514796"/>
                  </a:cubicBezTo>
                  <a:cubicBezTo>
                    <a:pt x="885208" y="500465"/>
                    <a:pt x="888305" y="483542"/>
                    <a:pt x="885996" y="467346"/>
                  </a:cubicBezTo>
                  <a:cubicBezTo>
                    <a:pt x="940180" y="506715"/>
                    <a:pt x="993061" y="547879"/>
                    <a:pt x="1044531" y="590737"/>
                  </a:cubicBezTo>
                  <a:cubicBezTo>
                    <a:pt x="1037884" y="559705"/>
                    <a:pt x="1024406" y="530155"/>
                    <a:pt x="1005336" y="504786"/>
                  </a:cubicBezTo>
                  <a:cubicBezTo>
                    <a:pt x="1050329" y="521730"/>
                    <a:pt x="1081936" y="561396"/>
                    <a:pt x="1117162" y="594113"/>
                  </a:cubicBezTo>
                  <a:cubicBezTo>
                    <a:pt x="1152389" y="626831"/>
                    <a:pt x="1200505" y="655040"/>
                    <a:pt x="1246494" y="641018"/>
                  </a:cubicBezTo>
                  <a:cubicBezTo>
                    <a:pt x="1201476" y="625293"/>
                    <a:pt x="1162743" y="592279"/>
                    <a:pt x="1140083" y="550323"/>
                  </a:cubicBezTo>
                  <a:cubicBezTo>
                    <a:pt x="1155011" y="556190"/>
                    <a:pt x="1169938" y="562058"/>
                    <a:pt x="1184867" y="567925"/>
                  </a:cubicBezTo>
                  <a:cubicBezTo>
                    <a:pt x="1173711" y="539755"/>
                    <a:pt x="1162551" y="511590"/>
                    <a:pt x="1151396" y="483420"/>
                  </a:cubicBezTo>
                  <a:cubicBezTo>
                    <a:pt x="1160757" y="492206"/>
                    <a:pt x="1171703" y="499302"/>
                    <a:pt x="1183547" y="504263"/>
                  </a:cubicBezTo>
                  <a:cubicBezTo>
                    <a:pt x="1166349" y="471985"/>
                    <a:pt x="1147654" y="440505"/>
                    <a:pt x="1127538" y="409957"/>
                  </a:cubicBezTo>
                  <a:cubicBezTo>
                    <a:pt x="1146404" y="387506"/>
                    <a:pt x="1145058" y="353055"/>
                    <a:pt x="1131232" y="327198"/>
                  </a:cubicBezTo>
                  <a:cubicBezTo>
                    <a:pt x="1117406" y="301341"/>
                    <a:pt x="1093448" y="282528"/>
                    <a:pt x="1069003" y="266333"/>
                  </a:cubicBezTo>
                  <a:cubicBezTo>
                    <a:pt x="1078433" y="240484"/>
                    <a:pt x="1068537" y="210759"/>
                    <a:pt x="1050930" y="189616"/>
                  </a:cubicBezTo>
                  <a:cubicBezTo>
                    <a:pt x="1033323" y="168472"/>
                    <a:pt x="1009052" y="154176"/>
                    <a:pt x="985290" y="140306"/>
                  </a:cubicBezTo>
                  <a:cubicBezTo>
                    <a:pt x="915395" y="99504"/>
                    <a:pt x="845499" y="58702"/>
                    <a:pt x="775604" y="17900"/>
                  </a:cubicBezTo>
                  <a:cubicBezTo>
                    <a:pt x="762675" y="10355"/>
                    <a:pt x="749320" y="2654"/>
                    <a:pt x="734497" y="585"/>
                  </a:cubicBezTo>
                  <a:cubicBezTo>
                    <a:pt x="719560" y="-1497"/>
                    <a:pt x="704480" y="2327"/>
                    <a:pt x="690001" y="6561"/>
                  </a:cubicBezTo>
                  <a:cubicBezTo>
                    <a:pt x="649329" y="18462"/>
                    <a:pt x="609686" y="33869"/>
                    <a:pt x="571650" y="52556"/>
                  </a:cubicBezTo>
                  <a:cubicBezTo>
                    <a:pt x="549961" y="12424"/>
                    <a:pt x="488560" y="-639"/>
                    <a:pt x="443145" y="3604"/>
                  </a:cubicBezTo>
                  <a:cubicBezTo>
                    <a:pt x="397726" y="7851"/>
                    <a:pt x="356100" y="29918"/>
                    <a:pt x="316631" y="52787"/>
                  </a:cubicBezTo>
                  <a:cubicBezTo>
                    <a:pt x="291070" y="67597"/>
                    <a:pt x="265557" y="83126"/>
                    <a:pt x="244409" y="103756"/>
                  </a:cubicBezTo>
                  <a:cubicBezTo>
                    <a:pt x="201316" y="145782"/>
                    <a:pt x="170994" y="193723"/>
                    <a:pt x="178656" y="253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3"/>
          <p:cNvSpPr txBox="1"/>
          <p:nvPr>
            <p:ph type="title"/>
          </p:nvPr>
        </p:nvSpPr>
        <p:spPr>
          <a:xfrm>
            <a:off x="720000" y="521225"/>
            <a:ext cx="7704000" cy="4132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competition themes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Economic Empowerment</a:t>
            </a:r>
            <a:r>
              <a:rPr b="0" lang="en" sz="1400"/>
              <a:t>: Solutions to close the gender pay gap, promote financial literacy, or support women entrepreneurs.</a:t>
            </a:r>
            <a:endParaRPr b="0"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Education Access</a:t>
            </a:r>
            <a:r>
              <a:rPr b="0" lang="en" sz="1400"/>
              <a:t>: Innovations to improve access to quality education for girls and women, especially in marginalized communities.</a:t>
            </a:r>
            <a:endParaRPr b="0"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Workplace Equality</a:t>
            </a:r>
            <a:r>
              <a:rPr b="0" lang="en" sz="1400"/>
              <a:t>: Ideas to address workplace discrimination, harassment, or promote inclusive leadership.</a:t>
            </a:r>
            <a:endParaRPr b="0"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Health &amp; Wellbeing</a:t>
            </a:r>
            <a:r>
              <a:rPr b="0" lang="en" sz="1400"/>
              <a:t>: Projects tackling issues like menstrual equity, reproductive rights, and mental health support for women.</a:t>
            </a:r>
            <a:endParaRPr b="0" sz="1400"/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 sz="1400"/>
              <a:t>Technology for Equality</a:t>
            </a:r>
            <a:r>
              <a:rPr b="0" lang="en" sz="1400"/>
              <a:t>: Use of technology to combat gender-based violence, improve access to resources, or amplify women’s voices.</a:t>
            </a:r>
            <a:endParaRPr b="0" sz="1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900" y="152400"/>
            <a:ext cx="5785752" cy="197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34"/>
          <p:cNvPicPr preferRelativeResize="0"/>
          <p:nvPr/>
        </p:nvPicPr>
        <p:blipFill rotWithShape="1">
          <a:blip r:embed="rId4">
            <a:alphaModFix/>
          </a:blip>
          <a:srcRect b="46115" l="26218" r="27613" t="3539"/>
          <a:stretch/>
        </p:blipFill>
        <p:spPr>
          <a:xfrm>
            <a:off x="1060875" y="2053200"/>
            <a:ext cx="2731450" cy="167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2275" y="1594176"/>
            <a:ext cx="4213401" cy="1557125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34"/>
          <p:cNvSpPr txBox="1"/>
          <p:nvPr/>
        </p:nvSpPr>
        <p:spPr>
          <a:xfrm>
            <a:off x="647750" y="3958200"/>
            <a:ext cx="7620000" cy="6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Generic; no central “theme” &amp; awards not aligned with a specific issue → </a:t>
            </a:r>
            <a:r>
              <a:rPr b="1" lang="en" sz="2200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focus</a:t>
            </a:r>
            <a:r>
              <a:rPr b="1" lang="en" sz="2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on gender equality solutions</a:t>
            </a:r>
            <a:endParaRPr b="1" sz="22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5"/>
          <p:cNvSpPr txBox="1"/>
          <p:nvPr>
            <p:ph type="title"/>
          </p:nvPr>
        </p:nvSpPr>
        <p:spPr>
          <a:xfrm>
            <a:off x="720000" y="521225"/>
            <a:ext cx="7704000" cy="4132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Long-term Goals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Zontian Engagement</a:t>
            </a:r>
            <a:r>
              <a:rPr b="0" lang="en" sz="1400"/>
              <a:t>: Involve more Z clubs and Golden Z clubs to Zonta activities.</a:t>
            </a:r>
            <a:endParaRPr b="0"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Sustainable Impact: </a:t>
            </a:r>
            <a:r>
              <a:rPr b="0" lang="en" sz="1400"/>
              <a:t>Track and support successful projects to ensure implementation and scalability.</a:t>
            </a:r>
            <a:endParaRPr b="0"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Youth Engagement: </a:t>
            </a:r>
            <a:r>
              <a:rPr b="0" lang="en" sz="1400"/>
              <a:t>Build a network of young innovators who can continue collaborating with Zonta on gender equality initiatives.</a:t>
            </a:r>
            <a:endParaRPr b="0"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Awareness and Advocacy: </a:t>
            </a:r>
            <a:r>
              <a:rPr b="0" lang="en" sz="1400"/>
              <a:t>Use competition outcomes to amplify youth-driven ideas and influence global discussions on gender equality.</a:t>
            </a:r>
            <a:endParaRPr b="0" sz="1400"/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 sz="1400"/>
              <a:t>Expand STEM:</a:t>
            </a:r>
            <a:r>
              <a:rPr b="0" lang="en" sz="1400"/>
              <a:t> Allow this competition as an opportunity to expand STEM education and application in countries with low women in STEM rates.</a:t>
            </a:r>
            <a:endParaRPr b="0" sz="1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6"/>
          <p:cNvSpPr txBox="1"/>
          <p:nvPr>
            <p:ph type="title"/>
          </p:nvPr>
        </p:nvSpPr>
        <p:spPr>
          <a:xfrm>
            <a:off x="713275" y="844800"/>
            <a:ext cx="4443000" cy="12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</a:t>
            </a:r>
            <a:r>
              <a:rPr lang="en"/>
              <a:t>hank    </a:t>
            </a:r>
            <a:endParaRPr/>
          </a:p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</a:t>
            </a:r>
            <a:r>
              <a:rPr i="1" lang="en"/>
              <a:t>!</a:t>
            </a:r>
            <a:endParaRPr i="1"/>
          </a:p>
        </p:txBody>
      </p:sp>
      <p:sp>
        <p:nvSpPr>
          <p:cNvPr id="425" name="Google Shape;425;p36"/>
          <p:cNvSpPr txBox="1"/>
          <p:nvPr>
            <p:ph idx="1" type="subTitle"/>
          </p:nvPr>
        </p:nvSpPr>
        <p:spPr>
          <a:xfrm>
            <a:off x="713225" y="2686200"/>
            <a:ext cx="4574400" cy="12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D</a:t>
            </a:r>
            <a:r>
              <a:rPr b="1" lang="en" sz="2400"/>
              <a:t>o you have any questions?</a:t>
            </a:r>
            <a:endParaRPr b="1"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cherrysung06@gmail.com</a:t>
            </a:r>
            <a:endParaRPr/>
          </a:p>
        </p:txBody>
      </p:sp>
      <p:grpSp>
        <p:nvGrpSpPr>
          <p:cNvPr id="426" name="Google Shape;426;p36"/>
          <p:cNvGrpSpPr/>
          <p:nvPr/>
        </p:nvGrpSpPr>
        <p:grpSpPr>
          <a:xfrm flipH="1">
            <a:off x="6982229" y="1340966"/>
            <a:ext cx="1626857" cy="2335533"/>
            <a:chOff x="2002711" y="323835"/>
            <a:chExt cx="1147938" cy="1647991"/>
          </a:xfrm>
        </p:grpSpPr>
        <p:sp>
          <p:nvSpPr>
            <p:cNvPr id="427" name="Google Shape;427;p36"/>
            <p:cNvSpPr/>
            <p:nvPr/>
          </p:nvSpPr>
          <p:spPr>
            <a:xfrm>
              <a:off x="2640296" y="335443"/>
              <a:ext cx="475174" cy="501829"/>
            </a:xfrm>
            <a:custGeom>
              <a:rect b="b" l="l" r="r" t="t"/>
              <a:pathLst>
                <a:path extrusionOk="0" h="754630" w="714547">
                  <a:moveTo>
                    <a:pt x="479894" y="23294"/>
                  </a:moveTo>
                  <a:cubicBezTo>
                    <a:pt x="614088" y="64592"/>
                    <a:pt x="732635" y="193332"/>
                    <a:pt x="712254" y="332252"/>
                  </a:cubicBezTo>
                  <a:cubicBezTo>
                    <a:pt x="701216" y="407475"/>
                    <a:pt x="653213" y="471194"/>
                    <a:pt x="621450" y="540270"/>
                  </a:cubicBezTo>
                  <a:cubicBezTo>
                    <a:pt x="589690" y="609347"/>
                    <a:pt x="577337" y="699554"/>
                    <a:pt x="629752" y="754631"/>
                  </a:cubicBezTo>
                  <a:cubicBezTo>
                    <a:pt x="578156" y="754683"/>
                    <a:pt x="535716" y="710209"/>
                    <a:pt x="518257" y="661653"/>
                  </a:cubicBezTo>
                  <a:cubicBezTo>
                    <a:pt x="500799" y="613102"/>
                    <a:pt x="501940" y="560203"/>
                    <a:pt x="497479" y="508803"/>
                  </a:cubicBezTo>
                  <a:cubicBezTo>
                    <a:pt x="493019" y="457399"/>
                    <a:pt x="481005" y="403137"/>
                    <a:pt x="444137" y="367039"/>
                  </a:cubicBezTo>
                  <a:cubicBezTo>
                    <a:pt x="391011" y="315020"/>
                    <a:pt x="307129" y="317939"/>
                    <a:pt x="235291" y="298785"/>
                  </a:cubicBezTo>
                  <a:cubicBezTo>
                    <a:pt x="116125" y="267009"/>
                    <a:pt x="20129" y="161260"/>
                    <a:pt x="0" y="39581"/>
                  </a:cubicBezTo>
                  <a:cubicBezTo>
                    <a:pt x="154305" y="10801"/>
                    <a:pt x="326056" y="-24051"/>
                    <a:pt x="479894" y="232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36"/>
            <p:cNvSpPr/>
            <p:nvPr/>
          </p:nvSpPr>
          <p:spPr>
            <a:xfrm>
              <a:off x="2580788" y="929726"/>
              <a:ext cx="476548" cy="292740"/>
            </a:xfrm>
            <a:custGeom>
              <a:rect b="b" l="l" r="r" t="t"/>
              <a:pathLst>
                <a:path extrusionOk="0" h="440211" w="716613">
                  <a:moveTo>
                    <a:pt x="576657" y="333368"/>
                  </a:moveTo>
                  <a:cubicBezTo>
                    <a:pt x="597122" y="304484"/>
                    <a:pt x="624120" y="292671"/>
                    <a:pt x="654585" y="270913"/>
                  </a:cubicBezTo>
                  <a:cubicBezTo>
                    <a:pt x="668690" y="260838"/>
                    <a:pt x="691389" y="255414"/>
                    <a:pt x="716614" y="251982"/>
                  </a:cubicBezTo>
                  <a:cubicBezTo>
                    <a:pt x="690831" y="251690"/>
                    <a:pt x="657966" y="254469"/>
                    <a:pt x="611287" y="261927"/>
                  </a:cubicBezTo>
                  <a:cubicBezTo>
                    <a:pt x="544694" y="272564"/>
                    <a:pt x="470551" y="255715"/>
                    <a:pt x="408191" y="230041"/>
                  </a:cubicBezTo>
                  <a:cubicBezTo>
                    <a:pt x="345832" y="204367"/>
                    <a:pt x="289862" y="153233"/>
                    <a:pt x="276803" y="87070"/>
                  </a:cubicBezTo>
                  <a:cubicBezTo>
                    <a:pt x="279281" y="106010"/>
                    <a:pt x="264598" y="50737"/>
                    <a:pt x="246682" y="57358"/>
                  </a:cubicBezTo>
                  <a:cubicBezTo>
                    <a:pt x="228765" y="63979"/>
                    <a:pt x="241071" y="4721"/>
                    <a:pt x="222354" y="914"/>
                  </a:cubicBezTo>
                  <a:cubicBezTo>
                    <a:pt x="189701" y="-5729"/>
                    <a:pt x="142466" y="26658"/>
                    <a:pt x="109465" y="7727"/>
                  </a:cubicBezTo>
                  <a:cubicBezTo>
                    <a:pt x="112048" y="9757"/>
                    <a:pt x="53992" y="15515"/>
                    <a:pt x="53992" y="15515"/>
                  </a:cubicBezTo>
                  <a:cubicBezTo>
                    <a:pt x="53992" y="15515"/>
                    <a:pt x="49963" y="275774"/>
                    <a:pt x="0" y="440211"/>
                  </a:cubicBezTo>
                  <a:cubicBezTo>
                    <a:pt x="96419" y="376362"/>
                    <a:pt x="212448" y="344162"/>
                    <a:pt x="328107" y="333146"/>
                  </a:cubicBezTo>
                  <a:cubicBezTo>
                    <a:pt x="410739" y="325271"/>
                    <a:pt x="493751" y="327479"/>
                    <a:pt x="576657" y="3333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36"/>
            <p:cNvSpPr/>
            <p:nvPr/>
          </p:nvSpPr>
          <p:spPr>
            <a:xfrm>
              <a:off x="2418487" y="1147918"/>
              <a:ext cx="642069" cy="629379"/>
            </a:xfrm>
            <a:custGeom>
              <a:rect b="b" l="l" r="r" t="t"/>
              <a:pathLst>
                <a:path extrusionOk="0" h="946434" w="965517">
                  <a:moveTo>
                    <a:pt x="907208" y="654917"/>
                  </a:moveTo>
                  <a:cubicBezTo>
                    <a:pt x="862895" y="512656"/>
                    <a:pt x="692648" y="335413"/>
                    <a:pt x="692648" y="335413"/>
                  </a:cubicBezTo>
                  <a:cubicBezTo>
                    <a:pt x="692648" y="335413"/>
                    <a:pt x="781269" y="99865"/>
                    <a:pt x="802261" y="41561"/>
                  </a:cubicBezTo>
                  <a:cubicBezTo>
                    <a:pt x="807570" y="26816"/>
                    <a:pt x="813752" y="15094"/>
                    <a:pt x="820682" y="5315"/>
                  </a:cubicBezTo>
                  <a:cubicBezTo>
                    <a:pt x="737775" y="-579"/>
                    <a:pt x="654764" y="-2783"/>
                    <a:pt x="572132" y="5088"/>
                  </a:cubicBezTo>
                  <a:cubicBezTo>
                    <a:pt x="456473" y="16109"/>
                    <a:pt x="340439" y="48304"/>
                    <a:pt x="244024" y="112153"/>
                  </a:cubicBezTo>
                  <a:cubicBezTo>
                    <a:pt x="225442" y="173302"/>
                    <a:pt x="205100" y="231153"/>
                    <a:pt x="184239" y="274773"/>
                  </a:cubicBezTo>
                  <a:cubicBezTo>
                    <a:pt x="107278" y="435691"/>
                    <a:pt x="0" y="549969"/>
                    <a:pt x="0" y="549969"/>
                  </a:cubicBezTo>
                  <a:cubicBezTo>
                    <a:pt x="0" y="549969"/>
                    <a:pt x="186574" y="484669"/>
                    <a:pt x="480426" y="552299"/>
                  </a:cubicBezTo>
                  <a:cubicBezTo>
                    <a:pt x="774278" y="619934"/>
                    <a:pt x="965517" y="946434"/>
                    <a:pt x="965517" y="946434"/>
                  </a:cubicBezTo>
                  <a:cubicBezTo>
                    <a:pt x="965517" y="946434"/>
                    <a:pt x="951526" y="797178"/>
                    <a:pt x="907213" y="6549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36"/>
            <p:cNvSpPr/>
            <p:nvPr/>
          </p:nvSpPr>
          <p:spPr>
            <a:xfrm>
              <a:off x="2569347" y="491129"/>
              <a:ext cx="581302" cy="630076"/>
            </a:xfrm>
            <a:custGeom>
              <a:rect b="b" l="l" r="r" t="t"/>
              <a:pathLst>
                <a:path extrusionOk="0" h="947483" w="874139">
                  <a:moveTo>
                    <a:pt x="842223" y="875470"/>
                  </a:moveTo>
                  <a:cubicBezTo>
                    <a:pt x="840568" y="850771"/>
                    <a:pt x="811196" y="791099"/>
                    <a:pt x="811196" y="791099"/>
                  </a:cubicBezTo>
                  <a:cubicBezTo>
                    <a:pt x="811196" y="791099"/>
                    <a:pt x="800410" y="757589"/>
                    <a:pt x="838076" y="750528"/>
                  </a:cubicBezTo>
                  <a:cubicBezTo>
                    <a:pt x="861211" y="746190"/>
                    <a:pt x="856872" y="704982"/>
                    <a:pt x="836630" y="694140"/>
                  </a:cubicBezTo>
                  <a:cubicBezTo>
                    <a:pt x="824468" y="687624"/>
                    <a:pt x="800485" y="691248"/>
                    <a:pt x="800485" y="691248"/>
                  </a:cubicBezTo>
                  <a:cubicBezTo>
                    <a:pt x="800485" y="691248"/>
                    <a:pt x="814371" y="685267"/>
                    <a:pt x="827234" y="671729"/>
                  </a:cubicBezTo>
                  <a:cubicBezTo>
                    <a:pt x="840969" y="657272"/>
                    <a:pt x="846030" y="635583"/>
                    <a:pt x="836560" y="616382"/>
                  </a:cubicBezTo>
                  <a:cubicBezTo>
                    <a:pt x="832266" y="607675"/>
                    <a:pt x="810390" y="610820"/>
                    <a:pt x="808260" y="604665"/>
                  </a:cubicBezTo>
                  <a:cubicBezTo>
                    <a:pt x="806130" y="598510"/>
                    <a:pt x="808277" y="582145"/>
                    <a:pt x="808277" y="582145"/>
                  </a:cubicBezTo>
                  <a:cubicBezTo>
                    <a:pt x="808277" y="582145"/>
                    <a:pt x="837096" y="556553"/>
                    <a:pt x="859181" y="530078"/>
                  </a:cubicBezTo>
                  <a:cubicBezTo>
                    <a:pt x="881261" y="503603"/>
                    <a:pt x="874601" y="484436"/>
                    <a:pt x="866346" y="482023"/>
                  </a:cubicBezTo>
                  <a:cubicBezTo>
                    <a:pt x="840363" y="474418"/>
                    <a:pt x="792609" y="451484"/>
                    <a:pt x="769684" y="434774"/>
                  </a:cubicBezTo>
                  <a:cubicBezTo>
                    <a:pt x="746763" y="418061"/>
                    <a:pt x="719756" y="380264"/>
                    <a:pt x="708940" y="358293"/>
                  </a:cubicBezTo>
                  <a:cubicBezTo>
                    <a:pt x="698124" y="336321"/>
                    <a:pt x="700481" y="318362"/>
                    <a:pt x="704610" y="286938"/>
                  </a:cubicBezTo>
                  <a:cubicBezTo>
                    <a:pt x="708735" y="255510"/>
                    <a:pt x="722291" y="249769"/>
                    <a:pt x="714520" y="228869"/>
                  </a:cubicBezTo>
                  <a:cubicBezTo>
                    <a:pt x="660907" y="84722"/>
                    <a:pt x="540226" y="661"/>
                    <a:pt x="540226" y="661"/>
                  </a:cubicBezTo>
                  <a:cubicBezTo>
                    <a:pt x="540226" y="661"/>
                    <a:pt x="434467" y="-17930"/>
                    <a:pt x="399337" y="142107"/>
                  </a:cubicBezTo>
                  <a:cubicBezTo>
                    <a:pt x="378829" y="235529"/>
                    <a:pt x="362947" y="365489"/>
                    <a:pt x="332116" y="439065"/>
                  </a:cubicBezTo>
                  <a:cubicBezTo>
                    <a:pt x="301284" y="512637"/>
                    <a:pt x="267700" y="517637"/>
                    <a:pt x="239038" y="520931"/>
                  </a:cubicBezTo>
                  <a:cubicBezTo>
                    <a:pt x="210380" y="524224"/>
                    <a:pt x="206970" y="514366"/>
                    <a:pt x="159133" y="484567"/>
                  </a:cubicBezTo>
                  <a:cubicBezTo>
                    <a:pt x="111300" y="454764"/>
                    <a:pt x="70472" y="461163"/>
                    <a:pt x="33546" y="491598"/>
                  </a:cubicBezTo>
                  <a:cubicBezTo>
                    <a:pt x="-3379" y="522033"/>
                    <a:pt x="-1794" y="545759"/>
                    <a:pt x="1687" y="590909"/>
                  </a:cubicBezTo>
                  <a:cubicBezTo>
                    <a:pt x="4666" y="629568"/>
                    <a:pt x="52503" y="680990"/>
                    <a:pt x="66198" y="694977"/>
                  </a:cubicBezTo>
                  <a:cubicBezTo>
                    <a:pt x="96455" y="718041"/>
                    <a:pt x="134460" y="744478"/>
                    <a:pt x="165967" y="755315"/>
                  </a:cubicBezTo>
                  <a:cubicBezTo>
                    <a:pt x="184031" y="761527"/>
                    <a:pt x="203480" y="766331"/>
                    <a:pt x="222106" y="762102"/>
                  </a:cubicBezTo>
                  <a:cubicBezTo>
                    <a:pt x="240732" y="757872"/>
                    <a:pt x="257947" y="742104"/>
                    <a:pt x="257960" y="722999"/>
                  </a:cubicBezTo>
                  <a:cubicBezTo>
                    <a:pt x="262294" y="790298"/>
                    <a:pt x="311125" y="848284"/>
                    <a:pt x="369612" y="881860"/>
                  </a:cubicBezTo>
                  <a:cubicBezTo>
                    <a:pt x="428099" y="915435"/>
                    <a:pt x="499415" y="941793"/>
                    <a:pt x="566827" y="939916"/>
                  </a:cubicBezTo>
                  <a:cubicBezTo>
                    <a:pt x="614076" y="938600"/>
                    <a:pt x="647025" y="940121"/>
                    <a:pt x="672550" y="943766"/>
                  </a:cubicBezTo>
                  <a:cubicBezTo>
                    <a:pt x="720701" y="943540"/>
                    <a:pt x="776888" y="951559"/>
                    <a:pt x="802767" y="944707"/>
                  </a:cubicBezTo>
                  <a:cubicBezTo>
                    <a:pt x="842332" y="934236"/>
                    <a:pt x="843870" y="900164"/>
                    <a:pt x="842214" y="8754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36"/>
            <p:cNvSpPr/>
            <p:nvPr/>
          </p:nvSpPr>
          <p:spPr>
            <a:xfrm>
              <a:off x="2002711" y="323835"/>
              <a:ext cx="930745" cy="1647991"/>
            </a:xfrm>
            <a:custGeom>
              <a:rect b="b" l="l" r="r" t="t"/>
              <a:pathLst>
                <a:path extrusionOk="0" h="2478182" w="1399617">
                  <a:moveTo>
                    <a:pt x="1270882" y="785469"/>
                  </a:moveTo>
                  <a:cubicBezTo>
                    <a:pt x="1243805" y="966515"/>
                    <a:pt x="1055550" y="1108741"/>
                    <a:pt x="1077334" y="1290502"/>
                  </a:cubicBezTo>
                  <a:cubicBezTo>
                    <a:pt x="1094118" y="1430532"/>
                    <a:pt x="1229052" y="1523371"/>
                    <a:pt x="1292753" y="1649192"/>
                  </a:cubicBezTo>
                  <a:cubicBezTo>
                    <a:pt x="1360074" y="1782162"/>
                    <a:pt x="1342446" y="1943027"/>
                    <a:pt x="1296334" y="2084756"/>
                  </a:cubicBezTo>
                  <a:cubicBezTo>
                    <a:pt x="1266787" y="2175569"/>
                    <a:pt x="1224291" y="2265563"/>
                    <a:pt x="1152317" y="2328332"/>
                  </a:cubicBezTo>
                  <a:cubicBezTo>
                    <a:pt x="1051094" y="2416601"/>
                    <a:pt x="702540" y="2625281"/>
                    <a:pt x="217157" y="2310486"/>
                  </a:cubicBezTo>
                  <a:cubicBezTo>
                    <a:pt x="93635" y="2230375"/>
                    <a:pt x="0" y="2059396"/>
                    <a:pt x="0" y="1876172"/>
                  </a:cubicBezTo>
                  <a:cubicBezTo>
                    <a:pt x="0" y="1681073"/>
                    <a:pt x="81434" y="1496146"/>
                    <a:pt x="244804" y="1326181"/>
                  </a:cubicBezTo>
                  <a:cubicBezTo>
                    <a:pt x="350266" y="1216464"/>
                    <a:pt x="536104" y="1156840"/>
                    <a:pt x="448479" y="762526"/>
                  </a:cubicBezTo>
                  <a:cubicBezTo>
                    <a:pt x="282984" y="17799"/>
                    <a:pt x="967503" y="-19388"/>
                    <a:pt x="1113867" y="5006"/>
                  </a:cubicBezTo>
                  <a:cubicBezTo>
                    <a:pt x="1359551" y="45952"/>
                    <a:pt x="1472153" y="127848"/>
                    <a:pt x="1349960" y="266084"/>
                  </a:cubicBezTo>
                  <a:cubicBezTo>
                    <a:pt x="1290096" y="333810"/>
                    <a:pt x="1251189" y="347252"/>
                    <a:pt x="1243378" y="451490"/>
                  </a:cubicBezTo>
                  <a:cubicBezTo>
                    <a:pt x="1234958" y="563826"/>
                    <a:pt x="1287827" y="672158"/>
                    <a:pt x="1270882" y="7854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2" name="Google Shape;432;p36"/>
          <p:cNvGrpSpPr/>
          <p:nvPr/>
        </p:nvGrpSpPr>
        <p:grpSpPr>
          <a:xfrm flipH="1">
            <a:off x="7977141" y="2022896"/>
            <a:ext cx="1012936" cy="1577171"/>
            <a:chOff x="4048328" y="994045"/>
            <a:chExt cx="1025135" cy="1596165"/>
          </a:xfrm>
        </p:grpSpPr>
        <p:sp>
          <p:nvSpPr>
            <p:cNvPr id="433" name="Google Shape;433;p36"/>
            <p:cNvSpPr/>
            <p:nvPr/>
          </p:nvSpPr>
          <p:spPr>
            <a:xfrm>
              <a:off x="4451346" y="1759194"/>
              <a:ext cx="472721" cy="224575"/>
            </a:xfrm>
            <a:custGeom>
              <a:rect b="b" l="l" r="r" t="t"/>
              <a:pathLst>
                <a:path extrusionOk="0" h="337707" w="710859">
                  <a:moveTo>
                    <a:pt x="562584" y="337708"/>
                  </a:moveTo>
                  <a:cubicBezTo>
                    <a:pt x="587848" y="314987"/>
                    <a:pt x="615639" y="309642"/>
                    <a:pt x="648744" y="295712"/>
                  </a:cubicBezTo>
                  <a:cubicBezTo>
                    <a:pt x="664120" y="289265"/>
                    <a:pt x="686510" y="288987"/>
                    <a:pt x="710860" y="291108"/>
                  </a:cubicBezTo>
                  <a:cubicBezTo>
                    <a:pt x="686771" y="285380"/>
                    <a:pt x="655409" y="281028"/>
                    <a:pt x="610107" y="278136"/>
                  </a:cubicBezTo>
                  <a:cubicBezTo>
                    <a:pt x="545508" y="274011"/>
                    <a:pt x="479646" y="242543"/>
                    <a:pt x="426695" y="205309"/>
                  </a:cubicBezTo>
                  <a:cubicBezTo>
                    <a:pt x="373731" y="168074"/>
                    <a:pt x="332145" y="108350"/>
                    <a:pt x="333914" y="43633"/>
                  </a:cubicBezTo>
                  <a:cubicBezTo>
                    <a:pt x="332223" y="61894"/>
                    <a:pt x="314386" y="75454"/>
                    <a:pt x="296204" y="77863"/>
                  </a:cubicBezTo>
                  <a:cubicBezTo>
                    <a:pt x="278027" y="80271"/>
                    <a:pt x="259854" y="73968"/>
                    <a:pt x="243132" y="66446"/>
                  </a:cubicBezTo>
                  <a:cubicBezTo>
                    <a:pt x="213964" y="53317"/>
                    <a:pt x="179953" y="24707"/>
                    <a:pt x="153055" y="0"/>
                  </a:cubicBezTo>
                  <a:cubicBezTo>
                    <a:pt x="155045" y="2444"/>
                    <a:pt x="156239" y="3838"/>
                    <a:pt x="156239" y="3838"/>
                  </a:cubicBezTo>
                  <a:cubicBezTo>
                    <a:pt x="156239" y="3838"/>
                    <a:pt x="81574" y="172334"/>
                    <a:pt x="0" y="315745"/>
                  </a:cubicBezTo>
                  <a:cubicBezTo>
                    <a:pt x="103794" y="276359"/>
                    <a:pt x="219256" y="270757"/>
                    <a:pt x="329889" y="284909"/>
                  </a:cubicBezTo>
                  <a:cubicBezTo>
                    <a:pt x="408932" y="295019"/>
                    <a:pt x="486180" y="314647"/>
                    <a:pt x="562584" y="3377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36"/>
            <p:cNvSpPr/>
            <p:nvPr/>
          </p:nvSpPr>
          <p:spPr>
            <a:xfrm>
              <a:off x="4237763" y="1943993"/>
              <a:ext cx="587668" cy="646218"/>
            </a:xfrm>
            <a:custGeom>
              <a:rect b="b" l="l" r="r" t="t"/>
              <a:pathLst>
                <a:path extrusionOk="0" h="971756" w="883712">
                  <a:moveTo>
                    <a:pt x="827303" y="686442"/>
                  </a:moveTo>
                  <a:cubicBezTo>
                    <a:pt x="815890" y="543854"/>
                    <a:pt x="693985" y="341865"/>
                    <a:pt x="693985" y="341865"/>
                  </a:cubicBezTo>
                  <a:cubicBezTo>
                    <a:pt x="693985" y="341865"/>
                    <a:pt x="826824" y="140054"/>
                    <a:pt x="858796" y="89900"/>
                  </a:cubicBezTo>
                  <a:cubicBezTo>
                    <a:pt x="866898" y="77215"/>
                    <a:pt x="875175" y="67549"/>
                    <a:pt x="883713" y="59857"/>
                  </a:cubicBezTo>
                  <a:cubicBezTo>
                    <a:pt x="807309" y="36796"/>
                    <a:pt x="730065" y="17168"/>
                    <a:pt x="651022" y="7058"/>
                  </a:cubicBezTo>
                  <a:cubicBezTo>
                    <a:pt x="540390" y="-7094"/>
                    <a:pt x="424927" y="-1492"/>
                    <a:pt x="321133" y="37894"/>
                  </a:cubicBezTo>
                  <a:cubicBezTo>
                    <a:pt x="290799" y="91224"/>
                    <a:pt x="259510" y="141091"/>
                    <a:pt x="230743" y="177524"/>
                  </a:cubicBezTo>
                  <a:cubicBezTo>
                    <a:pt x="124632" y="311922"/>
                    <a:pt x="0" y="396232"/>
                    <a:pt x="0" y="396232"/>
                  </a:cubicBezTo>
                  <a:cubicBezTo>
                    <a:pt x="0" y="396232"/>
                    <a:pt x="188521" y="374561"/>
                    <a:pt x="449368" y="500060"/>
                  </a:cubicBezTo>
                  <a:cubicBezTo>
                    <a:pt x="710215" y="625563"/>
                    <a:pt x="820203" y="971756"/>
                    <a:pt x="820203" y="971756"/>
                  </a:cubicBezTo>
                  <a:cubicBezTo>
                    <a:pt x="820203" y="971756"/>
                    <a:pt x="838672" y="829034"/>
                    <a:pt x="827303" y="6864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36"/>
            <p:cNvSpPr/>
            <p:nvPr/>
          </p:nvSpPr>
          <p:spPr>
            <a:xfrm>
              <a:off x="4518203" y="1344175"/>
              <a:ext cx="555260" cy="617338"/>
            </a:xfrm>
            <a:custGeom>
              <a:rect b="b" l="l" r="r" t="t"/>
              <a:pathLst>
                <a:path extrusionOk="0" h="928328" w="834978">
                  <a:moveTo>
                    <a:pt x="778522" y="864722"/>
                  </a:moveTo>
                  <a:cubicBezTo>
                    <a:pt x="778783" y="854620"/>
                    <a:pt x="774775" y="838028"/>
                    <a:pt x="770114" y="822299"/>
                  </a:cubicBezTo>
                  <a:cubicBezTo>
                    <a:pt x="764278" y="802654"/>
                    <a:pt x="771639" y="781492"/>
                    <a:pt x="788323" y="769579"/>
                  </a:cubicBezTo>
                  <a:cubicBezTo>
                    <a:pt x="793506" y="765859"/>
                    <a:pt x="798602" y="760972"/>
                    <a:pt x="802828" y="754547"/>
                  </a:cubicBezTo>
                  <a:cubicBezTo>
                    <a:pt x="819772" y="728894"/>
                    <a:pt x="804265" y="716602"/>
                    <a:pt x="795641" y="708435"/>
                  </a:cubicBezTo>
                  <a:cubicBezTo>
                    <a:pt x="785970" y="699340"/>
                    <a:pt x="755391" y="692274"/>
                    <a:pt x="755391" y="692274"/>
                  </a:cubicBezTo>
                  <a:cubicBezTo>
                    <a:pt x="755391" y="692274"/>
                    <a:pt x="796468" y="671339"/>
                    <a:pt x="805049" y="655601"/>
                  </a:cubicBezTo>
                  <a:cubicBezTo>
                    <a:pt x="824433" y="620053"/>
                    <a:pt x="776387" y="625336"/>
                    <a:pt x="769853" y="602860"/>
                  </a:cubicBezTo>
                  <a:cubicBezTo>
                    <a:pt x="768111" y="596857"/>
                    <a:pt x="771857" y="581333"/>
                    <a:pt x="771857" y="581333"/>
                  </a:cubicBezTo>
                  <a:cubicBezTo>
                    <a:pt x="771857" y="581333"/>
                    <a:pt x="802392" y="560150"/>
                    <a:pt x="825087" y="536031"/>
                  </a:cubicBezTo>
                  <a:cubicBezTo>
                    <a:pt x="865945" y="492524"/>
                    <a:pt x="768329" y="455049"/>
                    <a:pt x="747899" y="437059"/>
                  </a:cubicBezTo>
                  <a:cubicBezTo>
                    <a:pt x="727470" y="419069"/>
                    <a:pt x="704950" y="380563"/>
                    <a:pt x="696543" y="358609"/>
                  </a:cubicBezTo>
                  <a:cubicBezTo>
                    <a:pt x="688136" y="336655"/>
                    <a:pt x="691969" y="319693"/>
                    <a:pt x="698677" y="290016"/>
                  </a:cubicBezTo>
                  <a:cubicBezTo>
                    <a:pt x="705385" y="260334"/>
                    <a:pt x="701290" y="236137"/>
                    <a:pt x="695715" y="215477"/>
                  </a:cubicBezTo>
                  <a:cubicBezTo>
                    <a:pt x="657121" y="72968"/>
                    <a:pt x="566692" y="1905"/>
                    <a:pt x="566692" y="1905"/>
                  </a:cubicBezTo>
                  <a:cubicBezTo>
                    <a:pt x="566692" y="1905"/>
                    <a:pt x="467202" y="-25159"/>
                    <a:pt x="419592" y="124747"/>
                  </a:cubicBezTo>
                  <a:cubicBezTo>
                    <a:pt x="391757" y="212253"/>
                    <a:pt x="365160" y="335095"/>
                    <a:pt x="329223" y="402721"/>
                  </a:cubicBezTo>
                  <a:cubicBezTo>
                    <a:pt x="293287" y="470347"/>
                    <a:pt x="260739" y="472173"/>
                    <a:pt x="233053" y="472804"/>
                  </a:cubicBezTo>
                  <a:cubicBezTo>
                    <a:pt x="205366" y="473436"/>
                    <a:pt x="202975" y="463713"/>
                    <a:pt x="159864" y="431022"/>
                  </a:cubicBezTo>
                  <a:cubicBezTo>
                    <a:pt x="116753" y="398326"/>
                    <a:pt x="77162" y="400857"/>
                    <a:pt x="39187" y="426709"/>
                  </a:cubicBezTo>
                  <a:cubicBezTo>
                    <a:pt x="1212" y="452558"/>
                    <a:pt x="646" y="475383"/>
                    <a:pt x="5" y="518851"/>
                  </a:cubicBezTo>
                  <a:cubicBezTo>
                    <a:pt x="-544" y="556072"/>
                    <a:pt x="40668" y="609428"/>
                    <a:pt x="52529" y="624003"/>
                  </a:cubicBezTo>
                  <a:cubicBezTo>
                    <a:pt x="79427" y="648710"/>
                    <a:pt x="113438" y="677325"/>
                    <a:pt x="142606" y="690449"/>
                  </a:cubicBezTo>
                  <a:cubicBezTo>
                    <a:pt x="159328" y="697972"/>
                    <a:pt x="177501" y="704275"/>
                    <a:pt x="195679" y="701866"/>
                  </a:cubicBezTo>
                  <a:cubicBezTo>
                    <a:pt x="213860" y="699457"/>
                    <a:pt x="231698" y="685897"/>
                    <a:pt x="233388" y="667637"/>
                  </a:cubicBezTo>
                  <a:cubicBezTo>
                    <a:pt x="231620" y="732353"/>
                    <a:pt x="273206" y="792078"/>
                    <a:pt x="326170" y="829312"/>
                  </a:cubicBezTo>
                  <a:cubicBezTo>
                    <a:pt x="379125" y="866547"/>
                    <a:pt x="444987" y="898010"/>
                    <a:pt x="509586" y="902139"/>
                  </a:cubicBezTo>
                  <a:cubicBezTo>
                    <a:pt x="554887" y="905032"/>
                    <a:pt x="586250" y="909383"/>
                    <a:pt x="610338" y="915111"/>
                  </a:cubicBezTo>
                  <a:cubicBezTo>
                    <a:pt x="656381" y="919123"/>
                    <a:pt x="709393" y="931729"/>
                    <a:pt x="734744" y="927456"/>
                  </a:cubicBezTo>
                  <a:cubicBezTo>
                    <a:pt x="773469" y="920922"/>
                    <a:pt x="777912" y="888488"/>
                    <a:pt x="778522" y="8647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36"/>
            <p:cNvSpPr/>
            <p:nvPr/>
          </p:nvSpPr>
          <p:spPr>
            <a:xfrm>
              <a:off x="4048328" y="994045"/>
              <a:ext cx="1015136" cy="1041169"/>
            </a:xfrm>
            <a:custGeom>
              <a:rect b="b" l="l" r="r" t="t"/>
              <a:pathLst>
                <a:path extrusionOk="0" h="1565667" w="1526520">
                  <a:moveTo>
                    <a:pt x="1394913" y="272958"/>
                  </a:moveTo>
                  <a:cubicBezTo>
                    <a:pt x="1426320" y="284579"/>
                    <a:pt x="1457029" y="299755"/>
                    <a:pt x="1481596" y="322507"/>
                  </a:cubicBezTo>
                  <a:cubicBezTo>
                    <a:pt x="1506207" y="345253"/>
                    <a:pt x="1524328" y="376346"/>
                    <a:pt x="1526332" y="409795"/>
                  </a:cubicBezTo>
                  <a:cubicBezTo>
                    <a:pt x="1528292" y="442609"/>
                    <a:pt x="1514789" y="474768"/>
                    <a:pt x="1495623" y="501484"/>
                  </a:cubicBezTo>
                  <a:cubicBezTo>
                    <a:pt x="1478155" y="525868"/>
                    <a:pt x="1455243" y="547108"/>
                    <a:pt x="1427539" y="558555"/>
                  </a:cubicBezTo>
                  <a:cubicBezTo>
                    <a:pt x="1399792" y="570003"/>
                    <a:pt x="1366861" y="570734"/>
                    <a:pt x="1340420" y="556521"/>
                  </a:cubicBezTo>
                  <a:cubicBezTo>
                    <a:pt x="1368691" y="584569"/>
                    <a:pt x="1368386" y="622993"/>
                    <a:pt x="1348348" y="657379"/>
                  </a:cubicBezTo>
                  <a:cubicBezTo>
                    <a:pt x="1328267" y="691764"/>
                    <a:pt x="1283793" y="709776"/>
                    <a:pt x="1245461" y="699026"/>
                  </a:cubicBezTo>
                  <a:cubicBezTo>
                    <a:pt x="1287365" y="694208"/>
                    <a:pt x="1314938" y="746627"/>
                    <a:pt x="1308448" y="788314"/>
                  </a:cubicBezTo>
                  <a:cubicBezTo>
                    <a:pt x="1299692" y="844536"/>
                    <a:pt x="1249468" y="891567"/>
                    <a:pt x="1192797" y="896616"/>
                  </a:cubicBezTo>
                  <a:cubicBezTo>
                    <a:pt x="1136126" y="901664"/>
                    <a:pt x="1078367" y="864255"/>
                    <a:pt x="1059837" y="810468"/>
                  </a:cubicBezTo>
                  <a:cubicBezTo>
                    <a:pt x="1081372" y="865588"/>
                    <a:pt x="1103282" y="924350"/>
                    <a:pt x="1092349" y="982502"/>
                  </a:cubicBezTo>
                  <a:cubicBezTo>
                    <a:pt x="1081372" y="1040654"/>
                    <a:pt x="1023199" y="1094010"/>
                    <a:pt x="966523" y="1076991"/>
                  </a:cubicBezTo>
                  <a:cubicBezTo>
                    <a:pt x="999175" y="1045750"/>
                    <a:pt x="1059701" y="1070858"/>
                    <a:pt x="1074490" y="1113559"/>
                  </a:cubicBezTo>
                  <a:cubicBezTo>
                    <a:pt x="1089300" y="1156261"/>
                    <a:pt x="1070116" y="1203858"/>
                    <a:pt x="1042182" y="1239385"/>
                  </a:cubicBezTo>
                  <a:cubicBezTo>
                    <a:pt x="1018934" y="1268953"/>
                    <a:pt x="987902" y="1294374"/>
                    <a:pt x="951042" y="1301867"/>
                  </a:cubicBezTo>
                  <a:cubicBezTo>
                    <a:pt x="914183" y="1309359"/>
                    <a:pt x="871420" y="1294989"/>
                    <a:pt x="853696" y="1261810"/>
                  </a:cubicBezTo>
                  <a:cubicBezTo>
                    <a:pt x="882933" y="1276789"/>
                    <a:pt x="893522" y="1315679"/>
                    <a:pt x="884849" y="1347369"/>
                  </a:cubicBezTo>
                  <a:cubicBezTo>
                    <a:pt x="876177" y="1379054"/>
                    <a:pt x="852637" y="1404462"/>
                    <a:pt x="827603" y="1425741"/>
                  </a:cubicBezTo>
                  <a:cubicBezTo>
                    <a:pt x="774618" y="1470786"/>
                    <a:pt x="700258" y="1504135"/>
                    <a:pt x="636426" y="1476531"/>
                  </a:cubicBezTo>
                  <a:cubicBezTo>
                    <a:pt x="620505" y="1531203"/>
                    <a:pt x="554678" y="1562557"/>
                    <a:pt x="497806" y="1565358"/>
                  </a:cubicBezTo>
                  <a:cubicBezTo>
                    <a:pt x="443553" y="1568032"/>
                    <a:pt x="386560" y="1553553"/>
                    <a:pt x="346977" y="1516354"/>
                  </a:cubicBezTo>
                  <a:cubicBezTo>
                    <a:pt x="307390" y="1479154"/>
                    <a:pt x="289588" y="1416912"/>
                    <a:pt x="312879" y="1367837"/>
                  </a:cubicBezTo>
                  <a:cubicBezTo>
                    <a:pt x="297267" y="1403957"/>
                    <a:pt x="250715" y="1418624"/>
                    <a:pt x="212540" y="1409093"/>
                  </a:cubicBezTo>
                  <a:cubicBezTo>
                    <a:pt x="174364" y="1399566"/>
                    <a:pt x="143577" y="1371645"/>
                    <a:pt x="117650" y="1342046"/>
                  </a:cubicBezTo>
                  <a:cubicBezTo>
                    <a:pt x="82171" y="1301544"/>
                    <a:pt x="51522" y="1253355"/>
                    <a:pt x="47659" y="1199650"/>
                  </a:cubicBezTo>
                  <a:cubicBezTo>
                    <a:pt x="43795" y="1145946"/>
                    <a:pt x="74090" y="1087044"/>
                    <a:pt x="126048" y="1072927"/>
                  </a:cubicBezTo>
                  <a:cubicBezTo>
                    <a:pt x="76478" y="1060369"/>
                    <a:pt x="30914" y="1020647"/>
                    <a:pt x="20769" y="970527"/>
                  </a:cubicBezTo>
                  <a:cubicBezTo>
                    <a:pt x="10620" y="920408"/>
                    <a:pt x="31463" y="865314"/>
                    <a:pt x="72243" y="834461"/>
                  </a:cubicBezTo>
                  <a:cubicBezTo>
                    <a:pt x="94058" y="817956"/>
                    <a:pt x="128000" y="809606"/>
                    <a:pt x="146957" y="829325"/>
                  </a:cubicBezTo>
                  <a:cubicBezTo>
                    <a:pt x="87041" y="832008"/>
                    <a:pt x="28684" y="790631"/>
                    <a:pt x="8429" y="734178"/>
                  </a:cubicBezTo>
                  <a:cubicBezTo>
                    <a:pt x="-11831" y="677729"/>
                    <a:pt x="5563" y="610548"/>
                    <a:pt x="48469" y="568639"/>
                  </a:cubicBezTo>
                  <a:cubicBezTo>
                    <a:pt x="77597" y="540186"/>
                    <a:pt x="130648" y="525707"/>
                    <a:pt x="156109" y="557479"/>
                  </a:cubicBezTo>
                  <a:cubicBezTo>
                    <a:pt x="112405" y="558921"/>
                    <a:pt x="75950" y="514965"/>
                    <a:pt x="76599" y="471245"/>
                  </a:cubicBezTo>
                  <a:cubicBezTo>
                    <a:pt x="77249" y="427524"/>
                    <a:pt x="107814" y="388268"/>
                    <a:pt x="146051" y="367059"/>
                  </a:cubicBezTo>
                  <a:cubicBezTo>
                    <a:pt x="188656" y="343432"/>
                    <a:pt x="249030" y="342252"/>
                    <a:pt x="280074" y="379796"/>
                  </a:cubicBezTo>
                  <a:cubicBezTo>
                    <a:pt x="229811" y="329668"/>
                    <a:pt x="245623" y="237426"/>
                    <a:pt x="299680" y="191419"/>
                  </a:cubicBezTo>
                  <a:cubicBezTo>
                    <a:pt x="353738" y="145411"/>
                    <a:pt x="446393" y="156689"/>
                    <a:pt x="487840" y="214322"/>
                  </a:cubicBezTo>
                  <a:cubicBezTo>
                    <a:pt x="461325" y="181413"/>
                    <a:pt x="478009" y="130122"/>
                    <a:pt x="508491" y="100854"/>
                  </a:cubicBezTo>
                  <a:cubicBezTo>
                    <a:pt x="575386" y="36617"/>
                    <a:pt x="700649" y="52499"/>
                    <a:pt x="749393" y="131398"/>
                  </a:cubicBezTo>
                  <a:cubicBezTo>
                    <a:pt x="729129" y="102749"/>
                    <a:pt x="737618" y="60340"/>
                    <a:pt x="762195" y="35297"/>
                  </a:cubicBezTo>
                  <a:cubicBezTo>
                    <a:pt x="786771" y="10255"/>
                    <a:pt x="823404" y="358"/>
                    <a:pt x="858492" y="10"/>
                  </a:cubicBezTo>
                  <a:cubicBezTo>
                    <a:pt x="894764" y="-348"/>
                    <a:pt x="932316" y="9135"/>
                    <a:pt x="959732" y="32893"/>
                  </a:cubicBezTo>
                  <a:cubicBezTo>
                    <a:pt x="987145" y="56650"/>
                    <a:pt x="1002164" y="96289"/>
                    <a:pt x="990773" y="130727"/>
                  </a:cubicBezTo>
                  <a:cubicBezTo>
                    <a:pt x="1014291" y="83635"/>
                    <a:pt x="1060320" y="47237"/>
                    <a:pt x="1112474" y="39984"/>
                  </a:cubicBezTo>
                  <a:cubicBezTo>
                    <a:pt x="1164571" y="32732"/>
                    <a:pt x="1220980" y="57134"/>
                    <a:pt x="1247551" y="102579"/>
                  </a:cubicBezTo>
                  <a:cubicBezTo>
                    <a:pt x="1274123" y="148025"/>
                    <a:pt x="1265977" y="212201"/>
                    <a:pt x="1226033" y="246456"/>
                  </a:cubicBezTo>
                  <a:cubicBezTo>
                    <a:pt x="1246201" y="209753"/>
                    <a:pt x="1289456" y="186096"/>
                    <a:pt x="1330924" y="192246"/>
                  </a:cubicBezTo>
                  <a:cubicBezTo>
                    <a:pt x="1372349" y="198397"/>
                    <a:pt x="1408373" y="233301"/>
                    <a:pt x="1394870" y="2729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7" name="Google Shape;437;p36"/>
          <p:cNvGrpSpPr/>
          <p:nvPr/>
        </p:nvGrpSpPr>
        <p:grpSpPr>
          <a:xfrm flipH="1">
            <a:off x="6829972" y="2481528"/>
            <a:ext cx="1467878" cy="1577175"/>
            <a:chOff x="2830203" y="2192180"/>
            <a:chExt cx="1542375" cy="1657219"/>
          </a:xfrm>
        </p:grpSpPr>
        <p:sp>
          <p:nvSpPr>
            <p:cNvPr id="438" name="Google Shape;438;p36"/>
            <p:cNvSpPr/>
            <p:nvPr/>
          </p:nvSpPr>
          <p:spPr>
            <a:xfrm>
              <a:off x="3556165" y="2388015"/>
              <a:ext cx="816413" cy="1237730"/>
            </a:xfrm>
            <a:custGeom>
              <a:rect b="b" l="l" r="r" t="t"/>
              <a:pathLst>
                <a:path extrusionOk="0" h="1861248" w="1227689">
                  <a:moveTo>
                    <a:pt x="969055" y="127"/>
                  </a:moveTo>
                  <a:cubicBezTo>
                    <a:pt x="969055" y="127"/>
                    <a:pt x="1064320" y="82856"/>
                    <a:pt x="1089388" y="153052"/>
                  </a:cubicBezTo>
                  <a:cubicBezTo>
                    <a:pt x="1114456" y="223248"/>
                    <a:pt x="1139525" y="310990"/>
                    <a:pt x="1134511" y="323526"/>
                  </a:cubicBezTo>
                  <a:cubicBezTo>
                    <a:pt x="1129498" y="336062"/>
                    <a:pt x="1102830" y="358709"/>
                    <a:pt x="1105688" y="375854"/>
                  </a:cubicBezTo>
                  <a:cubicBezTo>
                    <a:pt x="1108545" y="392999"/>
                    <a:pt x="1149500" y="437761"/>
                    <a:pt x="1175213" y="476807"/>
                  </a:cubicBezTo>
                  <a:cubicBezTo>
                    <a:pt x="1200926" y="515854"/>
                    <a:pt x="1224740" y="533953"/>
                    <a:pt x="1226644" y="554905"/>
                  </a:cubicBezTo>
                  <a:cubicBezTo>
                    <a:pt x="1228547" y="575857"/>
                    <a:pt x="1229501" y="583476"/>
                    <a:pt x="1214264" y="596809"/>
                  </a:cubicBezTo>
                  <a:cubicBezTo>
                    <a:pt x="1199027" y="610143"/>
                    <a:pt x="1147596" y="613950"/>
                    <a:pt x="1147596" y="613950"/>
                  </a:cubicBezTo>
                  <a:cubicBezTo>
                    <a:pt x="1147596" y="613950"/>
                    <a:pt x="1141881" y="624426"/>
                    <a:pt x="1151404" y="640617"/>
                  </a:cubicBezTo>
                  <a:cubicBezTo>
                    <a:pt x="1160925" y="656808"/>
                    <a:pt x="1169498" y="665381"/>
                    <a:pt x="1169498" y="672999"/>
                  </a:cubicBezTo>
                  <a:cubicBezTo>
                    <a:pt x="1169498" y="680617"/>
                    <a:pt x="1171402" y="686333"/>
                    <a:pt x="1156165" y="701570"/>
                  </a:cubicBezTo>
                  <a:cubicBezTo>
                    <a:pt x="1140928" y="716807"/>
                    <a:pt x="1132355" y="716807"/>
                    <a:pt x="1132355" y="716807"/>
                  </a:cubicBezTo>
                  <a:cubicBezTo>
                    <a:pt x="1132355" y="716807"/>
                    <a:pt x="1158068" y="730140"/>
                    <a:pt x="1162833" y="741570"/>
                  </a:cubicBezTo>
                  <a:cubicBezTo>
                    <a:pt x="1167595" y="753000"/>
                    <a:pt x="1173310" y="765380"/>
                    <a:pt x="1162833" y="772998"/>
                  </a:cubicBezTo>
                  <a:cubicBezTo>
                    <a:pt x="1152357" y="780617"/>
                    <a:pt x="1129502" y="782521"/>
                    <a:pt x="1127594" y="798712"/>
                  </a:cubicBezTo>
                  <a:cubicBezTo>
                    <a:pt x="1125690" y="814903"/>
                    <a:pt x="1138070" y="848234"/>
                    <a:pt x="1133309" y="864426"/>
                  </a:cubicBezTo>
                  <a:cubicBezTo>
                    <a:pt x="1128548" y="880617"/>
                    <a:pt x="1120929" y="903472"/>
                    <a:pt x="1089497" y="910141"/>
                  </a:cubicBezTo>
                  <a:cubicBezTo>
                    <a:pt x="1058069" y="916806"/>
                    <a:pt x="938067" y="871094"/>
                    <a:pt x="890448" y="885377"/>
                  </a:cubicBezTo>
                  <a:cubicBezTo>
                    <a:pt x="842828" y="899665"/>
                    <a:pt x="841334" y="880643"/>
                    <a:pt x="788971" y="983565"/>
                  </a:cubicBezTo>
                  <a:cubicBezTo>
                    <a:pt x="736604" y="1086487"/>
                    <a:pt x="669797" y="1310396"/>
                    <a:pt x="673408" y="1348292"/>
                  </a:cubicBezTo>
                  <a:cubicBezTo>
                    <a:pt x="677019" y="1386233"/>
                    <a:pt x="740024" y="1421647"/>
                    <a:pt x="771426" y="1476619"/>
                  </a:cubicBezTo>
                  <a:cubicBezTo>
                    <a:pt x="802823" y="1531547"/>
                    <a:pt x="975523" y="1861249"/>
                    <a:pt x="975523" y="1861249"/>
                  </a:cubicBezTo>
                  <a:cubicBezTo>
                    <a:pt x="975523" y="1861249"/>
                    <a:pt x="51858" y="1835069"/>
                    <a:pt x="25692" y="1837727"/>
                  </a:cubicBezTo>
                  <a:cubicBezTo>
                    <a:pt x="-474" y="1840340"/>
                    <a:pt x="-13555" y="1665013"/>
                    <a:pt x="20461" y="1599587"/>
                  </a:cubicBezTo>
                  <a:cubicBezTo>
                    <a:pt x="54476" y="1534161"/>
                    <a:pt x="208860" y="1317017"/>
                    <a:pt x="227172" y="1272499"/>
                  </a:cubicBezTo>
                  <a:cubicBezTo>
                    <a:pt x="245489" y="1228025"/>
                    <a:pt x="449582" y="657614"/>
                    <a:pt x="449582" y="657614"/>
                  </a:cubicBezTo>
                  <a:lnTo>
                    <a:pt x="470517" y="618367"/>
                  </a:lnTo>
                  <a:cubicBezTo>
                    <a:pt x="470517" y="618367"/>
                    <a:pt x="412949" y="579115"/>
                    <a:pt x="389401" y="526783"/>
                  </a:cubicBezTo>
                  <a:cubicBezTo>
                    <a:pt x="365852" y="474451"/>
                    <a:pt x="376315" y="359319"/>
                    <a:pt x="412949" y="354087"/>
                  </a:cubicBezTo>
                  <a:cubicBezTo>
                    <a:pt x="449582" y="348856"/>
                    <a:pt x="470517" y="356705"/>
                    <a:pt x="486216" y="375022"/>
                  </a:cubicBezTo>
                  <a:lnTo>
                    <a:pt x="501915" y="393339"/>
                  </a:lnTo>
                  <a:cubicBezTo>
                    <a:pt x="501915" y="393339"/>
                    <a:pt x="583031" y="181391"/>
                    <a:pt x="679842" y="87194"/>
                  </a:cubicBezTo>
                  <a:cubicBezTo>
                    <a:pt x="776657" y="-7003"/>
                    <a:pt x="969055" y="123"/>
                    <a:pt x="969055" y="1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36"/>
            <p:cNvSpPr/>
            <p:nvPr/>
          </p:nvSpPr>
          <p:spPr>
            <a:xfrm>
              <a:off x="2830203" y="2192180"/>
              <a:ext cx="1397192" cy="1657219"/>
            </a:xfrm>
            <a:custGeom>
              <a:rect b="b" l="l" r="r" t="t"/>
              <a:pathLst>
                <a:path extrusionOk="0" h="2492058" w="2101041">
                  <a:moveTo>
                    <a:pt x="1956085" y="85739"/>
                  </a:moveTo>
                  <a:cubicBezTo>
                    <a:pt x="1837211" y="24651"/>
                    <a:pt x="1702425" y="-10506"/>
                    <a:pt x="1569443" y="2802"/>
                  </a:cubicBezTo>
                  <a:cubicBezTo>
                    <a:pt x="1436456" y="16109"/>
                    <a:pt x="1306082" y="81527"/>
                    <a:pt x="1229243" y="190883"/>
                  </a:cubicBezTo>
                  <a:cubicBezTo>
                    <a:pt x="1185248" y="253495"/>
                    <a:pt x="1122697" y="334686"/>
                    <a:pt x="1103753" y="408824"/>
                  </a:cubicBezTo>
                  <a:cubicBezTo>
                    <a:pt x="1080035" y="501649"/>
                    <a:pt x="1019727" y="863772"/>
                    <a:pt x="976995" y="951078"/>
                  </a:cubicBezTo>
                  <a:cubicBezTo>
                    <a:pt x="812101" y="1291064"/>
                    <a:pt x="775646" y="1422304"/>
                    <a:pt x="552116" y="1653409"/>
                  </a:cubicBezTo>
                  <a:cubicBezTo>
                    <a:pt x="387257" y="1878611"/>
                    <a:pt x="202377" y="2089613"/>
                    <a:pt x="0" y="2283583"/>
                  </a:cubicBezTo>
                  <a:cubicBezTo>
                    <a:pt x="230569" y="2368524"/>
                    <a:pt x="467929" y="2454642"/>
                    <a:pt x="713578" y="2449153"/>
                  </a:cubicBezTo>
                  <a:cubicBezTo>
                    <a:pt x="870178" y="2445625"/>
                    <a:pt x="1041123" y="2407989"/>
                    <a:pt x="1173274" y="2492059"/>
                  </a:cubicBezTo>
                  <a:cubicBezTo>
                    <a:pt x="1369383" y="2147721"/>
                    <a:pt x="1500497" y="1766533"/>
                    <a:pt x="1557682" y="1374380"/>
                  </a:cubicBezTo>
                  <a:cubicBezTo>
                    <a:pt x="1574970" y="1255837"/>
                    <a:pt x="1516967" y="882359"/>
                    <a:pt x="1485025" y="837684"/>
                  </a:cubicBezTo>
                  <a:cubicBezTo>
                    <a:pt x="1475555" y="817024"/>
                    <a:pt x="1467270" y="795963"/>
                    <a:pt x="1462086" y="773813"/>
                  </a:cubicBezTo>
                  <a:cubicBezTo>
                    <a:pt x="1457238" y="753091"/>
                    <a:pt x="1455944" y="730715"/>
                    <a:pt x="1458732" y="709262"/>
                  </a:cubicBezTo>
                  <a:cubicBezTo>
                    <a:pt x="1466481" y="683327"/>
                    <a:pt x="1483099" y="662179"/>
                    <a:pt x="1509696" y="654277"/>
                  </a:cubicBezTo>
                  <a:cubicBezTo>
                    <a:pt x="1534312" y="646963"/>
                    <a:pt x="1560596" y="653179"/>
                    <a:pt x="1585947" y="657261"/>
                  </a:cubicBezTo>
                  <a:cubicBezTo>
                    <a:pt x="1597347" y="659095"/>
                    <a:pt x="1862306" y="630128"/>
                    <a:pt x="1950854" y="553276"/>
                  </a:cubicBezTo>
                  <a:cubicBezTo>
                    <a:pt x="2027575" y="486691"/>
                    <a:pt x="2079585" y="393142"/>
                    <a:pt x="2097967" y="293422"/>
                  </a:cubicBezTo>
                  <a:cubicBezTo>
                    <a:pt x="2117159" y="189302"/>
                    <a:pt x="2043687" y="130758"/>
                    <a:pt x="1956076" y="857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36"/>
            <p:cNvSpPr/>
            <p:nvPr/>
          </p:nvSpPr>
          <p:spPr>
            <a:xfrm>
              <a:off x="3085789" y="2328033"/>
              <a:ext cx="1049673" cy="1417655"/>
            </a:xfrm>
            <a:custGeom>
              <a:rect b="b" l="l" r="r" t="t"/>
              <a:pathLst>
                <a:path extrusionOk="0" h="2131812" w="1578455">
                  <a:moveTo>
                    <a:pt x="6072" y="2131813"/>
                  </a:moveTo>
                  <a:lnTo>
                    <a:pt x="0" y="2123362"/>
                  </a:lnTo>
                  <a:cubicBezTo>
                    <a:pt x="495768" y="1768004"/>
                    <a:pt x="732918" y="1182369"/>
                    <a:pt x="844561" y="753644"/>
                  </a:cubicBezTo>
                  <a:cubicBezTo>
                    <a:pt x="849514" y="734621"/>
                    <a:pt x="854349" y="715525"/>
                    <a:pt x="859184" y="696411"/>
                  </a:cubicBezTo>
                  <a:cubicBezTo>
                    <a:pt x="888247" y="581549"/>
                    <a:pt x="918294" y="462780"/>
                    <a:pt x="976538" y="357767"/>
                  </a:cubicBezTo>
                  <a:cubicBezTo>
                    <a:pt x="1095952" y="142470"/>
                    <a:pt x="1332183" y="2043"/>
                    <a:pt x="1578368" y="0"/>
                  </a:cubicBezTo>
                  <a:lnTo>
                    <a:pt x="1578455" y="10411"/>
                  </a:lnTo>
                  <a:cubicBezTo>
                    <a:pt x="1335960" y="12423"/>
                    <a:pt x="1103265" y="150742"/>
                    <a:pt x="985641" y="362811"/>
                  </a:cubicBezTo>
                  <a:cubicBezTo>
                    <a:pt x="928052" y="466652"/>
                    <a:pt x="898174" y="584751"/>
                    <a:pt x="869277" y="698964"/>
                  </a:cubicBezTo>
                  <a:cubicBezTo>
                    <a:pt x="864433" y="718099"/>
                    <a:pt x="859593" y="737226"/>
                    <a:pt x="854636" y="756266"/>
                  </a:cubicBezTo>
                  <a:cubicBezTo>
                    <a:pt x="742558" y="1186660"/>
                    <a:pt x="504362" y="1774668"/>
                    <a:pt x="6068" y="2131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36"/>
            <p:cNvSpPr/>
            <p:nvPr/>
          </p:nvSpPr>
          <p:spPr>
            <a:xfrm>
              <a:off x="2856500" y="2261554"/>
              <a:ext cx="1250477" cy="1531021"/>
            </a:xfrm>
            <a:custGeom>
              <a:rect b="b" l="l" r="r" t="t"/>
              <a:pathLst>
                <a:path extrusionOk="0" h="2302287" w="1880417">
                  <a:moveTo>
                    <a:pt x="5319" y="2302288"/>
                  </a:moveTo>
                  <a:lnTo>
                    <a:pt x="0" y="2293358"/>
                  </a:lnTo>
                  <a:cubicBezTo>
                    <a:pt x="271349" y="2132101"/>
                    <a:pt x="509876" y="1876668"/>
                    <a:pt x="708947" y="1534073"/>
                  </a:cubicBezTo>
                  <a:cubicBezTo>
                    <a:pt x="876617" y="1245496"/>
                    <a:pt x="999110" y="927935"/>
                    <a:pt x="1117574" y="620819"/>
                  </a:cubicBezTo>
                  <a:lnTo>
                    <a:pt x="1135713" y="573823"/>
                  </a:lnTo>
                  <a:cubicBezTo>
                    <a:pt x="1192209" y="427520"/>
                    <a:pt x="1262519" y="245458"/>
                    <a:pt x="1395593" y="123213"/>
                  </a:cubicBezTo>
                  <a:cubicBezTo>
                    <a:pt x="1518295" y="10486"/>
                    <a:pt x="1729924" y="-51639"/>
                    <a:pt x="1880418" y="55265"/>
                  </a:cubicBezTo>
                  <a:lnTo>
                    <a:pt x="1874389" y="63746"/>
                  </a:lnTo>
                  <a:cubicBezTo>
                    <a:pt x="1728330" y="-39952"/>
                    <a:pt x="1522337" y="20931"/>
                    <a:pt x="1402636" y="130884"/>
                  </a:cubicBezTo>
                  <a:cubicBezTo>
                    <a:pt x="1271352" y="251483"/>
                    <a:pt x="1201527" y="432294"/>
                    <a:pt x="1145422" y="577569"/>
                  </a:cubicBezTo>
                  <a:lnTo>
                    <a:pt x="1127288" y="624574"/>
                  </a:lnTo>
                  <a:cubicBezTo>
                    <a:pt x="1008680" y="932064"/>
                    <a:pt x="886030" y="1250022"/>
                    <a:pt x="717947" y="1539300"/>
                  </a:cubicBezTo>
                  <a:cubicBezTo>
                    <a:pt x="517974" y="1883464"/>
                    <a:pt x="278214" y="2140160"/>
                    <a:pt x="5319" y="2302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36"/>
            <p:cNvSpPr/>
            <p:nvPr/>
          </p:nvSpPr>
          <p:spPr>
            <a:xfrm>
              <a:off x="3311574" y="2384756"/>
              <a:ext cx="872029" cy="1369978"/>
            </a:xfrm>
            <a:custGeom>
              <a:rect b="b" l="l" r="r" t="t"/>
              <a:pathLst>
                <a:path extrusionOk="0" h="2060118" w="1311322">
                  <a:moveTo>
                    <a:pt x="6852" y="2060118"/>
                  </a:moveTo>
                  <a:lnTo>
                    <a:pt x="0" y="2052278"/>
                  </a:lnTo>
                  <a:cubicBezTo>
                    <a:pt x="143250" y="1926870"/>
                    <a:pt x="278754" y="1800896"/>
                    <a:pt x="362345" y="1638898"/>
                  </a:cubicBezTo>
                  <a:cubicBezTo>
                    <a:pt x="421816" y="1523597"/>
                    <a:pt x="451694" y="1395140"/>
                    <a:pt x="480583" y="1270908"/>
                  </a:cubicBezTo>
                  <a:cubicBezTo>
                    <a:pt x="513235" y="1130468"/>
                    <a:pt x="546998" y="985254"/>
                    <a:pt x="570163" y="840510"/>
                  </a:cubicBezTo>
                  <a:cubicBezTo>
                    <a:pt x="572698" y="824637"/>
                    <a:pt x="575185" y="808625"/>
                    <a:pt x="577681" y="792508"/>
                  </a:cubicBezTo>
                  <a:cubicBezTo>
                    <a:pt x="606666" y="605476"/>
                    <a:pt x="636639" y="412077"/>
                    <a:pt x="775232" y="289718"/>
                  </a:cubicBezTo>
                  <a:cubicBezTo>
                    <a:pt x="846347" y="226932"/>
                    <a:pt x="938179" y="192415"/>
                    <a:pt x="1026984" y="159023"/>
                  </a:cubicBezTo>
                  <a:cubicBezTo>
                    <a:pt x="1128333" y="120926"/>
                    <a:pt x="1233133" y="81526"/>
                    <a:pt x="1303442" y="0"/>
                  </a:cubicBezTo>
                  <a:lnTo>
                    <a:pt x="1311322" y="6791"/>
                  </a:lnTo>
                  <a:cubicBezTo>
                    <a:pt x="1239284" y="90329"/>
                    <a:pt x="1133221" y="130204"/>
                    <a:pt x="1030651" y="168771"/>
                  </a:cubicBezTo>
                  <a:cubicBezTo>
                    <a:pt x="942727" y="201824"/>
                    <a:pt x="851809" y="236009"/>
                    <a:pt x="782132" y="297524"/>
                  </a:cubicBezTo>
                  <a:cubicBezTo>
                    <a:pt x="646357" y="417391"/>
                    <a:pt x="616680" y="608896"/>
                    <a:pt x="587974" y="794098"/>
                  </a:cubicBezTo>
                  <a:cubicBezTo>
                    <a:pt x="585474" y="810223"/>
                    <a:pt x="582986" y="826258"/>
                    <a:pt x="580447" y="842148"/>
                  </a:cubicBezTo>
                  <a:cubicBezTo>
                    <a:pt x="557226" y="987249"/>
                    <a:pt x="523419" y="1132646"/>
                    <a:pt x="490723" y="1273260"/>
                  </a:cubicBezTo>
                  <a:cubicBezTo>
                    <a:pt x="461691" y="1398102"/>
                    <a:pt x="431665" y="1527212"/>
                    <a:pt x="371601" y="1643646"/>
                  </a:cubicBezTo>
                  <a:cubicBezTo>
                    <a:pt x="287179" y="1807299"/>
                    <a:pt x="150899" y="1934014"/>
                    <a:pt x="6861" y="20601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43" name="Google Shape;443;p36"/>
            <p:cNvGrpSpPr/>
            <p:nvPr/>
          </p:nvGrpSpPr>
          <p:grpSpPr>
            <a:xfrm>
              <a:off x="3778116" y="2748014"/>
              <a:ext cx="232217" cy="264428"/>
              <a:chOff x="6209730" y="3694107"/>
              <a:chExt cx="349146" cy="397577"/>
            </a:xfrm>
          </p:grpSpPr>
          <p:sp>
            <p:nvSpPr>
              <p:cNvPr id="444" name="Google Shape;444;p36"/>
              <p:cNvSpPr/>
              <p:nvPr/>
            </p:nvSpPr>
            <p:spPr>
              <a:xfrm>
                <a:off x="6209730" y="3742538"/>
                <a:ext cx="349146" cy="349146"/>
              </a:xfrm>
              <a:custGeom>
                <a:rect b="b" l="l" r="r" t="t"/>
                <a:pathLst>
                  <a:path extrusionOk="0" h="349146" w="349146">
                    <a:moveTo>
                      <a:pt x="166330" y="198"/>
                    </a:moveTo>
                    <a:cubicBezTo>
                      <a:pt x="70024" y="4750"/>
                      <a:pt x="-4354" y="86512"/>
                      <a:pt x="198" y="182817"/>
                    </a:cubicBezTo>
                    <a:cubicBezTo>
                      <a:pt x="4750" y="279123"/>
                      <a:pt x="86511" y="353505"/>
                      <a:pt x="182817" y="348948"/>
                    </a:cubicBezTo>
                    <a:cubicBezTo>
                      <a:pt x="279123" y="344396"/>
                      <a:pt x="353500" y="262635"/>
                      <a:pt x="348948" y="166330"/>
                    </a:cubicBezTo>
                    <a:cubicBezTo>
                      <a:pt x="344396" y="70024"/>
                      <a:pt x="262635" y="-4354"/>
                      <a:pt x="166330" y="198"/>
                    </a:cubicBezTo>
                    <a:close/>
                    <a:moveTo>
                      <a:pt x="181101" y="260213"/>
                    </a:moveTo>
                    <a:cubicBezTo>
                      <a:pt x="117770" y="263206"/>
                      <a:pt x="64000" y="214293"/>
                      <a:pt x="61007" y="150962"/>
                    </a:cubicBezTo>
                    <a:cubicBezTo>
                      <a:pt x="58015" y="87631"/>
                      <a:pt x="106928" y="33865"/>
                      <a:pt x="170259" y="30869"/>
                    </a:cubicBezTo>
                    <a:cubicBezTo>
                      <a:pt x="233590" y="27872"/>
                      <a:pt x="287360" y="76789"/>
                      <a:pt x="290352" y="140120"/>
                    </a:cubicBezTo>
                    <a:cubicBezTo>
                      <a:pt x="293345" y="203451"/>
                      <a:pt x="244432" y="257221"/>
                      <a:pt x="181101" y="2602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5" name="Google Shape;445;p36"/>
              <p:cNvSpPr/>
              <p:nvPr/>
            </p:nvSpPr>
            <p:spPr>
              <a:xfrm>
                <a:off x="6337772" y="3694107"/>
                <a:ext cx="17964" cy="74848"/>
              </a:xfrm>
              <a:custGeom>
                <a:rect b="b" l="l" r="r" t="t"/>
                <a:pathLst>
                  <a:path extrusionOk="0" h="74848" w="17964">
                    <a:moveTo>
                      <a:pt x="12753" y="74848"/>
                    </a:moveTo>
                    <a:cubicBezTo>
                      <a:pt x="10667" y="74848"/>
                      <a:pt x="8698" y="73589"/>
                      <a:pt x="7896" y="71524"/>
                    </a:cubicBezTo>
                    <a:cubicBezTo>
                      <a:pt x="-345" y="50294"/>
                      <a:pt x="-2209" y="26349"/>
                      <a:pt x="2652" y="4112"/>
                    </a:cubicBezTo>
                    <a:cubicBezTo>
                      <a:pt x="3270" y="1294"/>
                      <a:pt x="6006" y="-505"/>
                      <a:pt x="8855" y="126"/>
                    </a:cubicBezTo>
                    <a:cubicBezTo>
                      <a:pt x="11664" y="745"/>
                      <a:pt x="13446" y="3524"/>
                      <a:pt x="12832" y="6329"/>
                    </a:cubicBezTo>
                    <a:cubicBezTo>
                      <a:pt x="8402" y="26602"/>
                      <a:pt x="10101" y="48412"/>
                      <a:pt x="17610" y="67761"/>
                    </a:cubicBezTo>
                    <a:cubicBezTo>
                      <a:pt x="18651" y="70435"/>
                      <a:pt x="17318" y="73454"/>
                      <a:pt x="14639" y="74504"/>
                    </a:cubicBezTo>
                    <a:cubicBezTo>
                      <a:pt x="14021" y="74739"/>
                      <a:pt x="13385" y="74848"/>
                      <a:pt x="12753" y="74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46" name="Google Shape;446;p36"/>
            <p:cNvSpPr/>
            <p:nvPr/>
          </p:nvSpPr>
          <p:spPr>
            <a:xfrm>
              <a:off x="4103392" y="2256573"/>
              <a:ext cx="17460" cy="47087"/>
            </a:xfrm>
            <a:custGeom>
              <a:rect b="b" l="l" r="r" t="t"/>
              <a:pathLst>
                <a:path extrusionOk="0" h="70808" w="26255">
                  <a:moveTo>
                    <a:pt x="5510" y="70809"/>
                  </a:moveTo>
                  <a:cubicBezTo>
                    <a:pt x="2826" y="70809"/>
                    <a:pt x="544" y="68744"/>
                    <a:pt x="326" y="66022"/>
                  </a:cubicBezTo>
                  <a:cubicBezTo>
                    <a:pt x="-1490" y="43671"/>
                    <a:pt x="4329" y="21060"/>
                    <a:pt x="16700" y="2342"/>
                  </a:cubicBezTo>
                  <a:cubicBezTo>
                    <a:pt x="18281" y="-67"/>
                    <a:pt x="21518" y="-729"/>
                    <a:pt x="23918" y="879"/>
                  </a:cubicBezTo>
                  <a:cubicBezTo>
                    <a:pt x="26318" y="2464"/>
                    <a:pt x="26980" y="5696"/>
                    <a:pt x="25390" y="8096"/>
                  </a:cubicBezTo>
                  <a:cubicBezTo>
                    <a:pt x="14291" y="24862"/>
                    <a:pt x="9077" y="45148"/>
                    <a:pt x="10702" y="65185"/>
                  </a:cubicBezTo>
                  <a:cubicBezTo>
                    <a:pt x="10937" y="68052"/>
                    <a:pt x="8803" y="70565"/>
                    <a:pt x="5932" y="70796"/>
                  </a:cubicBezTo>
                  <a:cubicBezTo>
                    <a:pt x="5788" y="70804"/>
                    <a:pt x="5649" y="70804"/>
                    <a:pt x="5505" y="708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4130251" y="2276277"/>
              <a:ext cx="29247" cy="60823"/>
            </a:xfrm>
            <a:custGeom>
              <a:rect b="b" l="l" r="r" t="t"/>
              <a:pathLst>
                <a:path extrusionOk="0" h="91463" w="43981">
                  <a:moveTo>
                    <a:pt x="5210" y="91460"/>
                  </a:moveTo>
                  <a:lnTo>
                    <a:pt x="5201" y="91460"/>
                  </a:lnTo>
                  <a:cubicBezTo>
                    <a:pt x="2322" y="91460"/>
                    <a:pt x="-4" y="89120"/>
                    <a:pt x="0" y="86245"/>
                  </a:cubicBezTo>
                  <a:cubicBezTo>
                    <a:pt x="66" y="54748"/>
                    <a:pt x="12850" y="23868"/>
                    <a:pt x="35083" y="1540"/>
                  </a:cubicBezTo>
                  <a:cubicBezTo>
                    <a:pt x="37113" y="-503"/>
                    <a:pt x="40410" y="-516"/>
                    <a:pt x="42449" y="1518"/>
                  </a:cubicBezTo>
                  <a:cubicBezTo>
                    <a:pt x="44487" y="3552"/>
                    <a:pt x="44492" y="6845"/>
                    <a:pt x="42466" y="8880"/>
                  </a:cubicBezTo>
                  <a:cubicBezTo>
                    <a:pt x="22163" y="29287"/>
                    <a:pt x="10480" y="57492"/>
                    <a:pt x="10424" y="86267"/>
                  </a:cubicBezTo>
                  <a:cubicBezTo>
                    <a:pt x="10420" y="89147"/>
                    <a:pt x="8085" y="91464"/>
                    <a:pt x="5214" y="914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4176055" y="2316736"/>
              <a:ext cx="28694" cy="76592"/>
            </a:xfrm>
            <a:custGeom>
              <a:rect b="b" l="l" r="r" t="t"/>
              <a:pathLst>
                <a:path extrusionOk="0" h="115176" w="43149">
                  <a:moveTo>
                    <a:pt x="5217" y="115172"/>
                  </a:moveTo>
                  <a:lnTo>
                    <a:pt x="5017" y="115172"/>
                  </a:lnTo>
                  <a:cubicBezTo>
                    <a:pt x="2147" y="115071"/>
                    <a:pt x="-101" y="112649"/>
                    <a:pt x="4" y="109775"/>
                  </a:cubicBezTo>
                  <a:cubicBezTo>
                    <a:pt x="700" y="90996"/>
                    <a:pt x="1415" y="71573"/>
                    <a:pt x="5993" y="52672"/>
                  </a:cubicBezTo>
                  <a:cubicBezTo>
                    <a:pt x="11203" y="31150"/>
                    <a:pt x="21047" y="13395"/>
                    <a:pt x="34459" y="1338"/>
                  </a:cubicBezTo>
                  <a:cubicBezTo>
                    <a:pt x="36593" y="-592"/>
                    <a:pt x="39887" y="-409"/>
                    <a:pt x="41816" y="1725"/>
                  </a:cubicBezTo>
                  <a:cubicBezTo>
                    <a:pt x="43737" y="3873"/>
                    <a:pt x="43563" y="7166"/>
                    <a:pt x="41424" y="9087"/>
                  </a:cubicBezTo>
                  <a:cubicBezTo>
                    <a:pt x="29585" y="19733"/>
                    <a:pt x="20834" y="35654"/>
                    <a:pt x="16121" y="55125"/>
                  </a:cubicBezTo>
                  <a:cubicBezTo>
                    <a:pt x="11795" y="73010"/>
                    <a:pt x="11094" y="91902"/>
                    <a:pt x="10418" y="110162"/>
                  </a:cubicBezTo>
                  <a:cubicBezTo>
                    <a:pt x="10310" y="112967"/>
                    <a:pt x="8005" y="115176"/>
                    <a:pt x="5217" y="1151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9" name="Google Shape;449;p36"/>
          <p:cNvSpPr/>
          <p:nvPr/>
        </p:nvSpPr>
        <p:spPr>
          <a:xfrm>
            <a:off x="5798601" y="980025"/>
            <a:ext cx="3770841" cy="3771095"/>
          </a:xfrm>
          <a:custGeom>
            <a:rect b="b" l="l" r="r" t="t"/>
            <a:pathLst>
              <a:path extrusionOk="0" h="5274259" w="5273904">
                <a:moveTo>
                  <a:pt x="0" y="0"/>
                </a:moveTo>
                <a:lnTo>
                  <a:pt x="0" y="5274260"/>
                </a:lnTo>
                <a:lnTo>
                  <a:pt x="5273904" y="5274260"/>
                </a:lnTo>
                <a:lnTo>
                  <a:pt x="5273904" y="0"/>
                </a:lnTo>
                <a:lnTo>
                  <a:pt x="0" y="0"/>
                </a:lnTo>
                <a:close/>
                <a:moveTo>
                  <a:pt x="2636940" y="3580090"/>
                </a:moveTo>
                <a:cubicBezTo>
                  <a:pt x="1745590" y="3580090"/>
                  <a:pt x="1331024" y="3165478"/>
                  <a:pt x="1331024" y="2730140"/>
                </a:cubicBezTo>
                <a:cubicBezTo>
                  <a:pt x="1331024" y="2149694"/>
                  <a:pt x="1911454" y="2004579"/>
                  <a:pt x="1911454" y="2004579"/>
                </a:cubicBezTo>
                <a:lnTo>
                  <a:pt x="1911454" y="1983844"/>
                </a:lnTo>
                <a:cubicBezTo>
                  <a:pt x="1911454" y="1983844"/>
                  <a:pt x="1496853" y="1838729"/>
                  <a:pt x="1496853" y="1382665"/>
                </a:cubicBezTo>
                <a:cubicBezTo>
                  <a:pt x="1496853" y="968061"/>
                  <a:pt x="1911454" y="553449"/>
                  <a:pt x="2636940" y="553449"/>
                </a:cubicBezTo>
                <a:cubicBezTo>
                  <a:pt x="3362425" y="553449"/>
                  <a:pt x="3777001" y="968061"/>
                  <a:pt x="3777001" y="1382665"/>
                </a:cubicBezTo>
                <a:cubicBezTo>
                  <a:pt x="3777001" y="1838737"/>
                  <a:pt x="3362425" y="1983844"/>
                  <a:pt x="3362425" y="1983844"/>
                </a:cubicBezTo>
                <a:lnTo>
                  <a:pt x="3362425" y="2004579"/>
                </a:lnTo>
                <a:cubicBezTo>
                  <a:pt x="3362425" y="2004579"/>
                  <a:pt x="3942864" y="2149694"/>
                  <a:pt x="3942864" y="2730140"/>
                </a:cubicBezTo>
                <a:cubicBezTo>
                  <a:pt x="3942864" y="3165478"/>
                  <a:pt x="3528289" y="3580090"/>
                  <a:pt x="2636940" y="35800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36"/>
          <p:cNvSpPr/>
          <p:nvPr/>
        </p:nvSpPr>
        <p:spPr>
          <a:xfrm>
            <a:off x="5798600" y="0"/>
            <a:ext cx="3345300" cy="1024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451" name="Google Shape;451;p36"/>
          <p:cNvSpPr/>
          <p:nvPr/>
        </p:nvSpPr>
        <p:spPr>
          <a:xfrm>
            <a:off x="5798600" y="4751125"/>
            <a:ext cx="3345300" cy="4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2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3018" r="13011" t="0"/>
          <a:stretch/>
        </p:blipFill>
        <p:spPr>
          <a:xfrm>
            <a:off x="5523613" y="1749613"/>
            <a:ext cx="2400051" cy="2162624"/>
          </a:xfrm>
          <a:prstGeom prst="rect">
            <a:avLst/>
          </a:prstGeom>
        </p:spPr>
      </p:pic>
      <p:sp>
        <p:nvSpPr>
          <p:cNvPr id="284" name="Google Shape;284;p2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Cherry Sung</a:t>
            </a:r>
            <a:endParaRPr/>
          </a:p>
        </p:txBody>
      </p:sp>
      <p:sp>
        <p:nvSpPr>
          <p:cNvPr id="285" name="Google Shape;285;p24"/>
          <p:cNvSpPr txBox="1"/>
          <p:nvPr>
            <p:ph idx="1" type="body"/>
          </p:nvPr>
        </p:nvSpPr>
        <p:spPr>
          <a:xfrm>
            <a:off x="508525" y="1660475"/>
            <a:ext cx="5001600" cy="234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18 years old, South Korean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Stanford University Class of 2029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2020 GSL Global Goals Competition Winner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2020 Minister of Environment Award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2020 Minister of Trade, Energy, and Industry Award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2021 Action for Nature International Eco Hero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2021 Youth Leads Award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2023 Crimson 18u18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2023 RISE Global Winner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2024 Zonta Young Woman in Public Affairs</a:t>
            </a:r>
            <a:endParaRPr/>
          </a:p>
        </p:txBody>
      </p:sp>
      <p:sp>
        <p:nvSpPr>
          <p:cNvPr id="286" name="Google Shape;286;p24"/>
          <p:cNvSpPr/>
          <p:nvPr/>
        </p:nvSpPr>
        <p:spPr>
          <a:xfrm>
            <a:off x="7923664" y="1749625"/>
            <a:ext cx="802200" cy="2162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287" name="Google Shape;287;p24"/>
          <p:cNvSpPr/>
          <p:nvPr/>
        </p:nvSpPr>
        <p:spPr>
          <a:xfrm>
            <a:off x="8725864" y="1749625"/>
            <a:ext cx="425400" cy="2162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pic>
        <p:nvPicPr>
          <p:cNvPr id="288" name="Google Shape;288;p24"/>
          <p:cNvPicPr preferRelativeResize="0"/>
          <p:nvPr/>
        </p:nvPicPr>
        <p:blipFill rotWithShape="1">
          <a:blip r:embed="rId4">
            <a:alphaModFix/>
          </a:blip>
          <a:srcRect b="15245" l="10901" r="6949" t="24448"/>
          <a:stretch/>
        </p:blipFill>
        <p:spPr>
          <a:xfrm>
            <a:off x="5476487" y="1457239"/>
            <a:ext cx="2494319" cy="2747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 b="0"/>
          </a:p>
        </p:txBody>
      </p:sp>
      <p:sp>
        <p:nvSpPr>
          <p:cNvPr id="294" name="Google Shape;294;p25"/>
          <p:cNvSpPr txBox="1"/>
          <p:nvPr>
            <p:ph idx="1" type="subTitle"/>
          </p:nvPr>
        </p:nvSpPr>
        <p:spPr>
          <a:xfrm>
            <a:off x="1246892" y="2372949"/>
            <a:ext cx="26301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my activism journey - gender equality and environmentalism</a:t>
            </a:r>
            <a:endParaRPr/>
          </a:p>
        </p:txBody>
      </p:sp>
      <p:sp>
        <p:nvSpPr>
          <p:cNvPr id="295" name="Google Shape;295;p25"/>
          <p:cNvSpPr txBox="1"/>
          <p:nvPr>
            <p:ph idx="2" type="subTitle"/>
          </p:nvPr>
        </p:nvSpPr>
        <p:spPr>
          <a:xfrm>
            <a:off x="5267113" y="2372950"/>
            <a:ext cx="26301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Nepal service trip to YWPA and Golden Z</a:t>
            </a:r>
            <a:endParaRPr/>
          </a:p>
        </p:txBody>
      </p:sp>
      <p:sp>
        <p:nvSpPr>
          <p:cNvPr id="296" name="Google Shape;296;p25"/>
          <p:cNvSpPr txBox="1"/>
          <p:nvPr>
            <p:ph idx="3" type="subTitle"/>
          </p:nvPr>
        </p:nvSpPr>
        <p:spPr>
          <a:xfrm>
            <a:off x="3257005" y="4073300"/>
            <a:ext cx="26301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Women and girls empowerment</a:t>
            </a:r>
            <a:endParaRPr/>
          </a:p>
        </p:txBody>
      </p:sp>
      <p:sp>
        <p:nvSpPr>
          <p:cNvPr id="297" name="Google Shape;297;p25"/>
          <p:cNvSpPr txBox="1"/>
          <p:nvPr>
            <p:ph idx="5" type="title"/>
          </p:nvPr>
        </p:nvSpPr>
        <p:spPr>
          <a:xfrm>
            <a:off x="2113087" y="1254024"/>
            <a:ext cx="733500" cy="73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98" name="Google Shape;298;p25"/>
          <p:cNvSpPr txBox="1"/>
          <p:nvPr>
            <p:ph idx="6" type="title"/>
          </p:nvPr>
        </p:nvSpPr>
        <p:spPr>
          <a:xfrm>
            <a:off x="4124348" y="2955298"/>
            <a:ext cx="731400" cy="73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99" name="Google Shape;299;p25"/>
          <p:cNvSpPr txBox="1"/>
          <p:nvPr>
            <p:ph idx="7" type="title"/>
          </p:nvPr>
        </p:nvSpPr>
        <p:spPr>
          <a:xfrm>
            <a:off x="6216463" y="1255067"/>
            <a:ext cx="731400" cy="73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00" name="Google Shape;300;p25"/>
          <p:cNvSpPr txBox="1"/>
          <p:nvPr>
            <p:ph idx="9" type="subTitle"/>
          </p:nvPr>
        </p:nvSpPr>
        <p:spPr>
          <a:xfrm>
            <a:off x="1246787" y="2116000"/>
            <a:ext cx="2630100" cy="36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Self introduction</a:t>
            </a:r>
            <a:endParaRPr/>
          </a:p>
        </p:txBody>
      </p:sp>
      <p:sp>
        <p:nvSpPr>
          <p:cNvPr id="301" name="Google Shape;301;p25"/>
          <p:cNvSpPr txBox="1"/>
          <p:nvPr>
            <p:ph idx="13" type="subTitle"/>
          </p:nvPr>
        </p:nvSpPr>
        <p:spPr>
          <a:xfrm>
            <a:off x="3256900" y="3816477"/>
            <a:ext cx="2630100" cy="36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Idea</a:t>
            </a:r>
            <a:endParaRPr/>
          </a:p>
        </p:txBody>
      </p:sp>
      <p:sp>
        <p:nvSpPr>
          <p:cNvPr id="302" name="Google Shape;302;p25"/>
          <p:cNvSpPr txBox="1"/>
          <p:nvPr>
            <p:ph idx="14" type="subTitle"/>
          </p:nvPr>
        </p:nvSpPr>
        <p:spPr>
          <a:xfrm>
            <a:off x="5267112" y="2116000"/>
            <a:ext cx="2630100" cy="36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Becoming a Zontian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26"/>
          <p:cNvPicPr preferRelativeResize="0"/>
          <p:nvPr/>
        </p:nvPicPr>
        <p:blipFill rotWithShape="1">
          <a:blip r:embed="rId3">
            <a:alphaModFix/>
          </a:blip>
          <a:srcRect b="0" l="0" r="29293" t="0"/>
          <a:stretch/>
        </p:blipFill>
        <p:spPr>
          <a:xfrm>
            <a:off x="2257125" y="2255200"/>
            <a:ext cx="3183545" cy="252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6"/>
          <p:cNvPicPr preferRelativeResize="0"/>
          <p:nvPr/>
        </p:nvPicPr>
        <p:blipFill rotWithShape="1">
          <a:blip r:embed="rId4">
            <a:alphaModFix/>
          </a:blip>
          <a:srcRect b="10142" l="0" r="0" t="12613"/>
          <a:stretch/>
        </p:blipFill>
        <p:spPr>
          <a:xfrm>
            <a:off x="3481891" y="204054"/>
            <a:ext cx="3430350" cy="2051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1675" y="204050"/>
            <a:ext cx="3290210" cy="205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1687" y="2255200"/>
            <a:ext cx="2065442" cy="2521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6"/>
          <p:cNvPicPr preferRelativeResize="0"/>
          <p:nvPr/>
        </p:nvPicPr>
        <p:blipFill rotWithShape="1">
          <a:blip r:embed="rId7">
            <a:alphaModFix/>
          </a:blip>
          <a:srcRect b="13805" l="0" r="0" t="3774"/>
          <a:stretch/>
        </p:blipFill>
        <p:spPr>
          <a:xfrm>
            <a:off x="6912225" y="204059"/>
            <a:ext cx="2040100" cy="2241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6"/>
          <p:cNvPicPr preferRelativeResize="0"/>
          <p:nvPr/>
        </p:nvPicPr>
        <p:blipFill rotWithShape="1">
          <a:blip r:embed="rId8">
            <a:alphaModFix/>
          </a:blip>
          <a:srcRect b="0" l="11736" r="11452" t="0"/>
          <a:stretch/>
        </p:blipFill>
        <p:spPr>
          <a:xfrm>
            <a:off x="5440675" y="2255200"/>
            <a:ext cx="3511650" cy="2521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27"/>
          <p:cNvPicPr preferRelativeResize="0"/>
          <p:nvPr/>
        </p:nvPicPr>
        <p:blipFill rotWithShape="1">
          <a:blip r:embed="rId3">
            <a:alphaModFix/>
          </a:blip>
          <a:srcRect b="0" l="11795" r="12349" t="0"/>
          <a:stretch/>
        </p:blipFill>
        <p:spPr>
          <a:xfrm>
            <a:off x="4939750" y="1478376"/>
            <a:ext cx="4096323" cy="337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7"/>
          <p:cNvPicPr preferRelativeResize="0"/>
          <p:nvPr/>
        </p:nvPicPr>
        <p:blipFill rotWithShape="1">
          <a:blip r:embed="rId4">
            <a:alphaModFix/>
          </a:blip>
          <a:srcRect b="6768" l="4251" r="0" t="0"/>
          <a:stretch/>
        </p:blipFill>
        <p:spPr>
          <a:xfrm>
            <a:off x="119850" y="129450"/>
            <a:ext cx="4819899" cy="3235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9850" y="3248433"/>
            <a:ext cx="4819902" cy="1604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7"/>
          <p:cNvPicPr preferRelativeResize="0"/>
          <p:nvPr/>
        </p:nvPicPr>
        <p:blipFill rotWithShape="1">
          <a:blip r:embed="rId6">
            <a:alphaModFix/>
          </a:blip>
          <a:srcRect b="49112" l="0" r="0" t="0"/>
          <a:stretch/>
        </p:blipFill>
        <p:spPr>
          <a:xfrm>
            <a:off x="6551550" y="182698"/>
            <a:ext cx="2484526" cy="1103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28776" y="152403"/>
            <a:ext cx="1433750" cy="125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025" y="3012650"/>
            <a:ext cx="6121099" cy="179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9" y="152404"/>
            <a:ext cx="5426216" cy="189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17775" y="1382900"/>
            <a:ext cx="5358999" cy="162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9"/>
          <p:cNvSpPr txBox="1"/>
          <p:nvPr>
            <p:ph type="title"/>
          </p:nvPr>
        </p:nvSpPr>
        <p:spPr>
          <a:xfrm>
            <a:off x="3459675" y="215500"/>
            <a:ext cx="510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Becoming a Zontian</a:t>
            </a:r>
            <a:endParaRPr/>
          </a:p>
        </p:txBody>
      </p:sp>
      <p:pic>
        <p:nvPicPr>
          <p:cNvPr id="334" name="Google Shape;33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800" y="0"/>
            <a:ext cx="2623830" cy="2241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810" y="2350234"/>
            <a:ext cx="2623832" cy="2793266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9"/>
          <p:cNvSpPr txBox="1"/>
          <p:nvPr>
            <p:ph idx="4" type="subTitle"/>
          </p:nvPr>
        </p:nvSpPr>
        <p:spPr>
          <a:xfrm>
            <a:off x="1711370" y="1832199"/>
            <a:ext cx="1811700" cy="4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lt1"/>
                </a:highlight>
              </a:rPr>
              <a:t>YWPA</a:t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337" name="Google Shape;337;p29"/>
          <p:cNvSpPr txBox="1"/>
          <p:nvPr>
            <p:ph idx="4" type="subTitle"/>
          </p:nvPr>
        </p:nvSpPr>
        <p:spPr>
          <a:xfrm>
            <a:off x="817977" y="4717800"/>
            <a:ext cx="2552700" cy="4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lt1"/>
                </a:highlight>
              </a:rPr>
              <a:t>Seven Women Nepal</a:t>
            </a:r>
            <a:endParaRPr>
              <a:highlight>
                <a:schemeClr val="lt1"/>
              </a:highlight>
            </a:endParaRPr>
          </a:p>
        </p:txBody>
      </p:sp>
      <p:pic>
        <p:nvPicPr>
          <p:cNvPr id="338" name="Google Shape;338;p29"/>
          <p:cNvPicPr preferRelativeResize="0"/>
          <p:nvPr/>
        </p:nvPicPr>
        <p:blipFill rotWithShape="1">
          <a:blip r:embed="rId5">
            <a:alphaModFix/>
          </a:blip>
          <a:srcRect b="0" l="0" r="3901" t="16611"/>
          <a:stretch/>
        </p:blipFill>
        <p:spPr>
          <a:xfrm>
            <a:off x="3136125" y="1559275"/>
            <a:ext cx="5754600" cy="3584224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9"/>
          <p:cNvSpPr txBox="1"/>
          <p:nvPr>
            <p:ph idx="4" type="subTitle"/>
          </p:nvPr>
        </p:nvSpPr>
        <p:spPr>
          <a:xfrm>
            <a:off x="6744902" y="4717800"/>
            <a:ext cx="2399100" cy="4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lt1"/>
                </a:highlight>
              </a:rPr>
              <a:t>District 32 (S. Korea)</a:t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340" name="Google Shape;340;p29"/>
          <p:cNvSpPr txBox="1"/>
          <p:nvPr>
            <p:ph idx="4" type="subTitle"/>
          </p:nvPr>
        </p:nvSpPr>
        <p:spPr>
          <a:xfrm>
            <a:off x="3308475" y="907650"/>
            <a:ext cx="5409900" cy="4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highlight>
                  <a:schemeClr val="lt1"/>
                </a:highlight>
              </a:rPr>
              <a:t>Lead by example | Continue the community | Golden Z</a:t>
            </a:r>
            <a:endParaRPr b="1"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0"/>
          <p:cNvSpPr txBox="1"/>
          <p:nvPr>
            <p:ph type="title"/>
          </p:nvPr>
        </p:nvSpPr>
        <p:spPr>
          <a:xfrm>
            <a:off x="1899150" y="615700"/>
            <a:ext cx="53457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Zonta innovation competition</a:t>
            </a:r>
            <a:endParaRPr/>
          </a:p>
        </p:txBody>
      </p:sp>
      <p:grpSp>
        <p:nvGrpSpPr>
          <p:cNvPr id="346" name="Google Shape;346;p30"/>
          <p:cNvGrpSpPr/>
          <p:nvPr/>
        </p:nvGrpSpPr>
        <p:grpSpPr>
          <a:xfrm>
            <a:off x="7025" y="3562500"/>
            <a:ext cx="9136800" cy="1581000"/>
            <a:chOff x="7025" y="3562500"/>
            <a:chExt cx="9136800" cy="1581000"/>
          </a:xfrm>
        </p:grpSpPr>
        <p:sp>
          <p:nvSpPr>
            <p:cNvPr id="347" name="Google Shape;347;p30"/>
            <p:cNvSpPr/>
            <p:nvPr/>
          </p:nvSpPr>
          <p:spPr>
            <a:xfrm>
              <a:off x="7025" y="3562500"/>
              <a:ext cx="8284500" cy="1581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  <p:sp>
          <p:nvSpPr>
            <p:cNvPr id="348" name="Google Shape;348;p30"/>
            <p:cNvSpPr/>
            <p:nvPr/>
          </p:nvSpPr>
          <p:spPr>
            <a:xfrm>
              <a:off x="8291525" y="3562500"/>
              <a:ext cx="852300" cy="1581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</p:grpSp>
      <p:grpSp>
        <p:nvGrpSpPr>
          <p:cNvPr id="349" name="Google Shape;349;p30"/>
          <p:cNvGrpSpPr/>
          <p:nvPr/>
        </p:nvGrpSpPr>
        <p:grpSpPr>
          <a:xfrm>
            <a:off x="6606835" y="3935483"/>
            <a:ext cx="1025135" cy="1596165"/>
            <a:chOff x="4048328" y="994045"/>
            <a:chExt cx="1025135" cy="1596165"/>
          </a:xfrm>
        </p:grpSpPr>
        <p:sp>
          <p:nvSpPr>
            <p:cNvPr id="350" name="Google Shape;350;p30"/>
            <p:cNvSpPr/>
            <p:nvPr/>
          </p:nvSpPr>
          <p:spPr>
            <a:xfrm>
              <a:off x="4451346" y="1759194"/>
              <a:ext cx="472721" cy="224575"/>
            </a:xfrm>
            <a:custGeom>
              <a:rect b="b" l="l" r="r" t="t"/>
              <a:pathLst>
                <a:path extrusionOk="0" h="337707" w="710859">
                  <a:moveTo>
                    <a:pt x="562584" y="337708"/>
                  </a:moveTo>
                  <a:cubicBezTo>
                    <a:pt x="587848" y="314987"/>
                    <a:pt x="615639" y="309642"/>
                    <a:pt x="648744" y="295712"/>
                  </a:cubicBezTo>
                  <a:cubicBezTo>
                    <a:pt x="664120" y="289265"/>
                    <a:pt x="686510" y="288987"/>
                    <a:pt x="710860" y="291108"/>
                  </a:cubicBezTo>
                  <a:cubicBezTo>
                    <a:pt x="686771" y="285380"/>
                    <a:pt x="655409" y="281028"/>
                    <a:pt x="610107" y="278136"/>
                  </a:cubicBezTo>
                  <a:cubicBezTo>
                    <a:pt x="545508" y="274011"/>
                    <a:pt x="479646" y="242543"/>
                    <a:pt x="426695" y="205309"/>
                  </a:cubicBezTo>
                  <a:cubicBezTo>
                    <a:pt x="373731" y="168074"/>
                    <a:pt x="332145" y="108350"/>
                    <a:pt x="333914" y="43633"/>
                  </a:cubicBezTo>
                  <a:cubicBezTo>
                    <a:pt x="332223" y="61894"/>
                    <a:pt x="314386" y="75454"/>
                    <a:pt x="296204" y="77863"/>
                  </a:cubicBezTo>
                  <a:cubicBezTo>
                    <a:pt x="278027" y="80271"/>
                    <a:pt x="259854" y="73968"/>
                    <a:pt x="243132" y="66446"/>
                  </a:cubicBezTo>
                  <a:cubicBezTo>
                    <a:pt x="213964" y="53317"/>
                    <a:pt x="179953" y="24707"/>
                    <a:pt x="153055" y="0"/>
                  </a:cubicBezTo>
                  <a:cubicBezTo>
                    <a:pt x="155045" y="2444"/>
                    <a:pt x="156239" y="3838"/>
                    <a:pt x="156239" y="3838"/>
                  </a:cubicBezTo>
                  <a:cubicBezTo>
                    <a:pt x="156239" y="3838"/>
                    <a:pt x="81574" y="172334"/>
                    <a:pt x="0" y="315745"/>
                  </a:cubicBezTo>
                  <a:cubicBezTo>
                    <a:pt x="103794" y="276359"/>
                    <a:pt x="219256" y="270757"/>
                    <a:pt x="329889" y="284909"/>
                  </a:cubicBezTo>
                  <a:cubicBezTo>
                    <a:pt x="408932" y="295019"/>
                    <a:pt x="486180" y="314647"/>
                    <a:pt x="562584" y="3377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30"/>
            <p:cNvSpPr/>
            <p:nvPr/>
          </p:nvSpPr>
          <p:spPr>
            <a:xfrm>
              <a:off x="4237763" y="1943993"/>
              <a:ext cx="587668" cy="646218"/>
            </a:xfrm>
            <a:custGeom>
              <a:rect b="b" l="l" r="r" t="t"/>
              <a:pathLst>
                <a:path extrusionOk="0" h="971756" w="883712">
                  <a:moveTo>
                    <a:pt x="827303" y="686442"/>
                  </a:moveTo>
                  <a:cubicBezTo>
                    <a:pt x="815890" y="543854"/>
                    <a:pt x="693985" y="341865"/>
                    <a:pt x="693985" y="341865"/>
                  </a:cubicBezTo>
                  <a:cubicBezTo>
                    <a:pt x="693985" y="341865"/>
                    <a:pt x="826824" y="140054"/>
                    <a:pt x="858796" y="89900"/>
                  </a:cubicBezTo>
                  <a:cubicBezTo>
                    <a:pt x="866898" y="77215"/>
                    <a:pt x="875175" y="67549"/>
                    <a:pt x="883713" y="59857"/>
                  </a:cubicBezTo>
                  <a:cubicBezTo>
                    <a:pt x="807309" y="36796"/>
                    <a:pt x="730065" y="17168"/>
                    <a:pt x="651022" y="7058"/>
                  </a:cubicBezTo>
                  <a:cubicBezTo>
                    <a:pt x="540390" y="-7094"/>
                    <a:pt x="424927" y="-1492"/>
                    <a:pt x="321133" y="37894"/>
                  </a:cubicBezTo>
                  <a:cubicBezTo>
                    <a:pt x="290799" y="91224"/>
                    <a:pt x="259510" y="141091"/>
                    <a:pt x="230743" y="177524"/>
                  </a:cubicBezTo>
                  <a:cubicBezTo>
                    <a:pt x="124632" y="311922"/>
                    <a:pt x="0" y="396232"/>
                    <a:pt x="0" y="396232"/>
                  </a:cubicBezTo>
                  <a:cubicBezTo>
                    <a:pt x="0" y="396232"/>
                    <a:pt x="188521" y="374561"/>
                    <a:pt x="449368" y="500060"/>
                  </a:cubicBezTo>
                  <a:cubicBezTo>
                    <a:pt x="710215" y="625563"/>
                    <a:pt x="820203" y="971756"/>
                    <a:pt x="820203" y="971756"/>
                  </a:cubicBezTo>
                  <a:cubicBezTo>
                    <a:pt x="820203" y="971756"/>
                    <a:pt x="838672" y="829034"/>
                    <a:pt x="827303" y="6864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30"/>
            <p:cNvSpPr/>
            <p:nvPr/>
          </p:nvSpPr>
          <p:spPr>
            <a:xfrm>
              <a:off x="4518203" y="1344175"/>
              <a:ext cx="555260" cy="617338"/>
            </a:xfrm>
            <a:custGeom>
              <a:rect b="b" l="l" r="r" t="t"/>
              <a:pathLst>
                <a:path extrusionOk="0" h="928328" w="834978">
                  <a:moveTo>
                    <a:pt x="778522" y="864722"/>
                  </a:moveTo>
                  <a:cubicBezTo>
                    <a:pt x="778783" y="854620"/>
                    <a:pt x="774775" y="838028"/>
                    <a:pt x="770114" y="822299"/>
                  </a:cubicBezTo>
                  <a:cubicBezTo>
                    <a:pt x="764278" y="802654"/>
                    <a:pt x="771639" y="781492"/>
                    <a:pt x="788323" y="769579"/>
                  </a:cubicBezTo>
                  <a:cubicBezTo>
                    <a:pt x="793506" y="765859"/>
                    <a:pt x="798602" y="760972"/>
                    <a:pt x="802828" y="754547"/>
                  </a:cubicBezTo>
                  <a:cubicBezTo>
                    <a:pt x="819772" y="728894"/>
                    <a:pt x="804265" y="716602"/>
                    <a:pt x="795641" y="708435"/>
                  </a:cubicBezTo>
                  <a:cubicBezTo>
                    <a:pt x="785970" y="699340"/>
                    <a:pt x="755391" y="692274"/>
                    <a:pt x="755391" y="692274"/>
                  </a:cubicBezTo>
                  <a:cubicBezTo>
                    <a:pt x="755391" y="692274"/>
                    <a:pt x="796468" y="671339"/>
                    <a:pt x="805049" y="655601"/>
                  </a:cubicBezTo>
                  <a:cubicBezTo>
                    <a:pt x="824433" y="620053"/>
                    <a:pt x="776387" y="625336"/>
                    <a:pt x="769853" y="602860"/>
                  </a:cubicBezTo>
                  <a:cubicBezTo>
                    <a:pt x="768111" y="596857"/>
                    <a:pt x="771857" y="581333"/>
                    <a:pt x="771857" y="581333"/>
                  </a:cubicBezTo>
                  <a:cubicBezTo>
                    <a:pt x="771857" y="581333"/>
                    <a:pt x="802392" y="560150"/>
                    <a:pt x="825087" y="536031"/>
                  </a:cubicBezTo>
                  <a:cubicBezTo>
                    <a:pt x="865945" y="492524"/>
                    <a:pt x="768329" y="455049"/>
                    <a:pt x="747899" y="437059"/>
                  </a:cubicBezTo>
                  <a:cubicBezTo>
                    <a:pt x="727470" y="419069"/>
                    <a:pt x="704950" y="380563"/>
                    <a:pt x="696543" y="358609"/>
                  </a:cubicBezTo>
                  <a:cubicBezTo>
                    <a:pt x="688136" y="336655"/>
                    <a:pt x="691969" y="319693"/>
                    <a:pt x="698677" y="290016"/>
                  </a:cubicBezTo>
                  <a:cubicBezTo>
                    <a:pt x="705385" y="260334"/>
                    <a:pt x="701290" y="236137"/>
                    <a:pt x="695715" y="215477"/>
                  </a:cubicBezTo>
                  <a:cubicBezTo>
                    <a:pt x="657121" y="72968"/>
                    <a:pt x="566692" y="1905"/>
                    <a:pt x="566692" y="1905"/>
                  </a:cubicBezTo>
                  <a:cubicBezTo>
                    <a:pt x="566692" y="1905"/>
                    <a:pt x="467202" y="-25159"/>
                    <a:pt x="419592" y="124747"/>
                  </a:cubicBezTo>
                  <a:cubicBezTo>
                    <a:pt x="391757" y="212253"/>
                    <a:pt x="365160" y="335095"/>
                    <a:pt x="329223" y="402721"/>
                  </a:cubicBezTo>
                  <a:cubicBezTo>
                    <a:pt x="293287" y="470347"/>
                    <a:pt x="260739" y="472173"/>
                    <a:pt x="233053" y="472804"/>
                  </a:cubicBezTo>
                  <a:cubicBezTo>
                    <a:pt x="205366" y="473436"/>
                    <a:pt x="202975" y="463713"/>
                    <a:pt x="159864" y="431022"/>
                  </a:cubicBezTo>
                  <a:cubicBezTo>
                    <a:pt x="116753" y="398326"/>
                    <a:pt x="77162" y="400857"/>
                    <a:pt x="39187" y="426709"/>
                  </a:cubicBezTo>
                  <a:cubicBezTo>
                    <a:pt x="1212" y="452558"/>
                    <a:pt x="646" y="475383"/>
                    <a:pt x="5" y="518851"/>
                  </a:cubicBezTo>
                  <a:cubicBezTo>
                    <a:pt x="-544" y="556072"/>
                    <a:pt x="40668" y="609428"/>
                    <a:pt x="52529" y="624003"/>
                  </a:cubicBezTo>
                  <a:cubicBezTo>
                    <a:pt x="79427" y="648710"/>
                    <a:pt x="113438" y="677325"/>
                    <a:pt x="142606" y="690449"/>
                  </a:cubicBezTo>
                  <a:cubicBezTo>
                    <a:pt x="159328" y="697972"/>
                    <a:pt x="177501" y="704275"/>
                    <a:pt x="195679" y="701866"/>
                  </a:cubicBezTo>
                  <a:cubicBezTo>
                    <a:pt x="213860" y="699457"/>
                    <a:pt x="231698" y="685897"/>
                    <a:pt x="233388" y="667637"/>
                  </a:cubicBezTo>
                  <a:cubicBezTo>
                    <a:pt x="231620" y="732353"/>
                    <a:pt x="273206" y="792078"/>
                    <a:pt x="326170" y="829312"/>
                  </a:cubicBezTo>
                  <a:cubicBezTo>
                    <a:pt x="379125" y="866547"/>
                    <a:pt x="444987" y="898010"/>
                    <a:pt x="509586" y="902139"/>
                  </a:cubicBezTo>
                  <a:cubicBezTo>
                    <a:pt x="554887" y="905032"/>
                    <a:pt x="586250" y="909383"/>
                    <a:pt x="610338" y="915111"/>
                  </a:cubicBezTo>
                  <a:cubicBezTo>
                    <a:pt x="656381" y="919123"/>
                    <a:pt x="709393" y="931729"/>
                    <a:pt x="734744" y="927456"/>
                  </a:cubicBezTo>
                  <a:cubicBezTo>
                    <a:pt x="773469" y="920922"/>
                    <a:pt x="777912" y="888488"/>
                    <a:pt x="778522" y="8647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30"/>
            <p:cNvSpPr/>
            <p:nvPr/>
          </p:nvSpPr>
          <p:spPr>
            <a:xfrm>
              <a:off x="4048328" y="994045"/>
              <a:ext cx="1015136" cy="1041169"/>
            </a:xfrm>
            <a:custGeom>
              <a:rect b="b" l="l" r="r" t="t"/>
              <a:pathLst>
                <a:path extrusionOk="0" h="1565667" w="1526520">
                  <a:moveTo>
                    <a:pt x="1394913" y="272958"/>
                  </a:moveTo>
                  <a:cubicBezTo>
                    <a:pt x="1426320" y="284579"/>
                    <a:pt x="1457029" y="299755"/>
                    <a:pt x="1481596" y="322507"/>
                  </a:cubicBezTo>
                  <a:cubicBezTo>
                    <a:pt x="1506207" y="345253"/>
                    <a:pt x="1524328" y="376346"/>
                    <a:pt x="1526332" y="409795"/>
                  </a:cubicBezTo>
                  <a:cubicBezTo>
                    <a:pt x="1528292" y="442609"/>
                    <a:pt x="1514789" y="474768"/>
                    <a:pt x="1495623" y="501484"/>
                  </a:cubicBezTo>
                  <a:cubicBezTo>
                    <a:pt x="1478155" y="525868"/>
                    <a:pt x="1455243" y="547108"/>
                    <a:pt x="1427539" y="558555"/>
                  </a:cubicBezTo>
                  <a:cubicBezTo>
                    <a:pt x="1399792" y="570003"/>
                    <a:pt x="1366861" y="570734"/>
                    <a:pt x="1340420" y="556521"/>
                  </a:cubicBezTo>
                  <a:cubicBezTo>
                    <a:pt x="1368691" y="584569"/>
                    <a:pt x="1368386" y="622993"/>
                    <a:pt x="1348348" y="657379"/>
                  </a:cubicBezTo>
                  <a:cubicBezTo>
                    <a:pt x="1328267" y="691764"/>
                    <a:pt x="1283793" y="709776"/>
                    <a:pt x="1245461" y="699026"/>
                  </a:cubicBezTo>
                  <a:cubicBezTo>
                    <a:pt x="1287365" y="694208"/>
                    <a:pt x="1314938" y="746627"/>
                    <a:pt x="1308448" y="788314"/>
                  </a:cubicBezTo>
                  <a:cubicBezTo>
                    <a:pt x="1299692" y="844536"/>
                    <a:pt x="1249468" y="891567"/>
                    <a:pt x="1192797" y="896616"/>
                  </a:cubicBezTo>
                  <a:cubicBezTo>
                    <a:pt x="1136126" y="901664"/>
                    <a:pt x="1078367" y="864255"/>
                    <a:pt x="1059837" y="810468"/>
                  </a:cubicBezTo>
                  <a:cubicBezTo>
                    <a:pt x="1081372" y="865588"/>
                    <a:pt x="1103282" y="924350"/>
                    <a:pt x="1092349" y="982502"/>
                  </a:cubicBezTo>
                  <a:cubicBezTo>
                    <a:pt x="1081372" y="1040654"/>
                    <a:pt x="1023199" y="1094010"/>
                    <a:pt x="966523" y="1076991"/>
                  </a:cubicBezTo>
                  <a:cubicBezTo>
                    <a:pt x="999175" y="1045750"/>
                    <a:pt x="1059701" y="1070858"/>
                    <a:pt x="1074490" y="1113559"/>
                  </a:cubicBezTo>
                  <a:cubicBezTo>
                    <a:pt x="1089300" y="1156261"/>
                    <a:pt x="1070116" y="1203858"/>
                    <a:pt x="1042182" y="1239385"/>
                  </a:cubicBezTo>
                  <a:cubicBezTo>
                    <a:pt x="1018934" y="1268953"/>
                    <a:pt x="987902" y="1294374"/>
                    <a:pt x="951042" y="1301867"/>
                  </a:cubicBezTo>
                  <a:cubicBezTo>
                    <a:pt x="914183" y="1309359"/>
                    <a:pt x="871420" y="1294989"/>
                    <a:pt x="853696" y="1261810"/>
                  </a:cubicBezTo>
                  <a:cubicBezTo>
                    <a:pt x="882933" y="1276789"/>
                    <a:pt x="893522" y="1315679"/>
                    <a:pt x="884849" y="1347369"/>
                  </a:cubicBezTo>
                  <a:cubicBezTo>
                    <a:pt x="876177" y="1379054"/>
                    <a:pt x="852637" y="1404462"/>
                    <a:pt x="827603" y="1425741"/>
                  </a:cubicBezTo>
                  <a:cubicBezTo>
                    <a:pt x="774618" y="1470786"/>
                    <a:pt x="700258" y="1504135"/>
                    <a:pt x="636426" y="1476531"/>
                  </a:cubicBezTo>
                  <a:cubicBezTo>
                    <a:pt x="620505" y="1531203"/>
                    <a:pt x="554678" y="1562557"/>
                    <a:pt x="497806" y="1565358"/>
                  </a:cubicBezTo>
                  <a:cubicBezTo>
                    <a:pt x="443553" y="1568032"/>
                    <a:pt x="386560" y="1553553"/>
                    <a:pt x="346977" y="1516354"/>
                  </a:cubicBezTo>
                  <a:cubicBezTo>
                    <a:pt x="307390" y="1479154"/>
                    <a:pt x="289588" y="1416912"/>
                    <a:pt x="312879" y="1367837"/>
                  </a:cubicBezTo>
                  <a:cubicBezTo>
                    <a:pt x="297267" y="1403957"/>
                    <a:pt x="250715" y="1418624"/>
                    <a:pt x="212540" y="1409093"/>
                  </a:cubicBezTo>
                  <a:cubicBezTo>
                    <a:pt x="174364" y="1399566"/>
                    <a:pt x="143577" y="1371645"/>
                    <a:pt x="117650" y="1342046"/>
                  </a:cubicBezTo>
                  <a:cubicBezTo>
                    <a:pt x="82171" y="1301544"/>
                    <a:pt x="51522" y="1253355"/>
                    <a:pt x="47659" y="1199650"/>
                  </a:cubicBezTo>
                  <a:cubicBezTo>
                    <a:pt x="43795" y="1145946"/>
                    <a:pt x="74090" y="1087044"/>
                    <a:pt x="126048" y="1072927"/>
                  </a:cubicBezTo>
                  <a:cubicBezTo>
                    <a:pt x="76478" y="1060369"/>
                    <a:pt x="30914" y="1020647"/>
                    <a:pt x="20769" y="970527"/>
                  </a:cubicBezTo>
                  <a:cubicBezTo>
                    <a:pt x="10620" y="920408"/>
                    <a:pt x="31463" y="865314"/>
                    <a:pt x="72243" y="834461"/>
                  </a:cubicBezTo>
                  <a:cubicBezTo>
                    <a:pt x="94058" y="817956"/>
                    <a:pt x="128000" y="809606"/>
                    <a:pt x="146957" y="829325"/>
                  </a:cubicBezTo>
                  <a:cubicBezTo>
                    <a:pt x="87041" y="832008"/>
                    <a:pt x="28684" y="790631"/>
                    <a:pt x="8429" y="734178"/>
                  </a:cubicBezTo>
                  <a:cubicBezTo>
                    <a:pt x="-11831" y="677729"/>
                    <a:pt x="5563" y="610548"/>
                    <a:pt x="48469" y="568639"/>
                  </a:cubicBezTo>
                  <a:cubicBezTo>
                    <a:pt x="77597" y="540186"/>
                    <a:pt x="130648" y="525707"/>
                    <a:pt x="156109" y="557479"/>
                  </a:cubicBezTo>
                  <a:cubicBezTo>
                    <a:pt x="112405" y="558921"/>
                    <a:pt x="75950" y="514965"/>
                    <a:pt x="76599" y="471245"/>
                  </a:cubicBezTo>
                  <a:cubicBezTo>
                    <a:pt x="77249" y="427524"/>
                    <a:pt x="107814" y="388268"/>
                    <a:pt x="146051" y="367059"/>
                  </a:cubicBezTo>
                  <a:cubicBezTo>
                    <a:pt x="188656" y="343432"/>
                    <a:pt x="249030" y="342252"/>
                    <a:pt x="280074" y="379796"/>
                  </a:cubicBezTo>
                  <a:cubicBezTo>
                    <a:pt x="229811" y="329668"/>
                    <a:pt x="245623" y="237426"/>
                    <a:pt x="299680" y="191419"/>
                  </a:cubicBezTo>
                  <a:cubicBezTo>
                    <a:pt x="353738" y="145411"/>
                    <a:pt x="446393" y="156689"/>
                    <a:pt x="487840" y="214322"/>
                  </a:cubicBezTo>
                  <a:cubicBezTo>
                    <a:pt x="461325" y="181413"/>
                    <a:pt x="478009" y="130122"/>
                    <a:pt x="508491" y="100854"/>
                  </a:cubicBezTo>
                  <a:cubicBezTo>
                    <a:pt x="575386" y="36617"/>
                    <a:pt x="700649" y="52499"/>
                    <a:pt x="749393" y="131398"/>
                  </a:cubicBezTo>
                  <a:cubicBezTo>
                    <a:pt x="729129" y="102749"/>
                    <a:pt x="737618" y="60340"/>
                    <a:pt x="762195" y="35297"/>
                  </a:cubicBezTo>
                  <a:cubicBezTo>
                    <a:pt x="786771" y="10255"/>
                    <a:pt x="823404" y="358"/>
                    <a:pt x="858492" y="10"/>
                  </a:cubicBezTo>
                  <a:cubicBezTo>
                    <a:pt x="894764" y="-348"/>
                    <a:pt x="932316" y="9135"/>
                    <a:pt x="959732" y="32893"/>
                  </a:cubicBezTo>
                  <a:cubicBezTo>
                    <a:pt x="987145" y="56650"/>
                    <a:pt x="1002164" y="96289"/>
                    <a:pt x="990773" y="130727"/>
                  </a:cubicBezTo>
                  <a:cubicBezTo>
                    <a:pt x="1014291" y="83635"/>
                    <a:pt x="1060320" y="47237"/>
                    <a:pt x="1112474" y="39984"/>
                  </a:cubicBezTo>
                  <a:cubicBezTo>
                    <a:pt x="1164571" y="32732"/>
                    <a:pt x="1220980" y="57134"/>
                    <a:pt x="1247551" y="102579"/>
                  </a:cubicBezTo>
                  <a:cubicBezTo>
                    <a:pt x="1274123" y="148025"/>
                    <a:pt x="1265977" y="212201"/>
                    <a:pt x="1226033" y="246456"/>
                  </a:cubicBezTo>
                  <a:cubicBezTo>
                    <a:pt x="1246201" y="209753"/>
                    <a:pt x="1289456" y="186096"/>
                    <a:pt x="1330924" y="192246"/>
                  </a:cubicBezTo>
                  <a:cubicBezTo>
                    <a:pt x="1372349" y="198397"/>
                    <a:pt x="1408373" y="233301"/>
                    <a:pt x="1394870" y="2729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4" name="Google Shape;354;p30"/>
          <p:cNvGrpSpPr/>
          <p:nvPr/>
        </p:nvGrpSpPr>
        <p:grpSpPr>
          <a:xfrm>
            <a:off x="4839581" y="3988454"/>
            <a:ext cx="1448635" cy="1337823"/>
            <a:chOff x="1864530" y="1929266"/>
            <a:chExt cx="1448635" cy="1337823"/>
          </a:xfrm>
        </p:grpSpPr>
        <p:sp>
          <p:nvSpPr>
            <p:cNvPr id="355" name="Google Shape;355;p30"/>
            <p:cNvSpPr/>
            <p:nvPr/>
          </p:nvSpPr>
          <p:spPr>
            <a:xfrm>
              <a:off x="2489782" y="2290987"/>
              <a:ext cx="419120" cy="976102"/>
            </a:xfrm>
            <a:custGeom>
              <a:rect b="b" l="l" r="r" t="t"/>
              <a:pathLst>
                <a:path extrusionOk="0" h="1467822" w="630255">
                  <a:moveTo>
                    <a:pt x="600713" y="1467823"/>
                  </a:moveTo>
                  <a:cubicBezTo>
                    <a:pt x="568775" y="1348182"/>
                    <a:pt x="551539" y="1226525"/>
                    <a:pt x="569246" y="1104676"/>
                  </a:cubicBezTo>
                  <a:cubicBezTo>
                    <a:pt x="578489" y="1041062"/>
                    <a:pt x="597124" y="979221"/>
                    <a:pt x="609774" y="916199"/>
                  </a:cubicBezTo>
                  <a:cubicBezTo>
                    <a:pt x="672020" y="606012"/>
                    <a:pt x="585589" y="282069"/>
                    <a:pt x="442314" y="0"/>
                  </a:cubicBezTo>
                  <a:cubicBezTo>
                    <a:pt x="499886" y="151060"/>
                    <a:pt x="483512" y="326622"/>
                    <a:pt x="418465" y="474615"/>
                  </a:cubicBezTo>
                  <a:cubicBezTo>
                    <a:pt x="369243" y="586607"/>
                    <a:pt x="288531" y="681231"/>
                    <a:pt x="221428" y="783517"/>
                  </a:cubicBezTo>
                  <a:cubicBezTo>
                    <a:pt x="130533" y="922075"/>
                    <a:pt x="63908" y="1076511"/>
                    <a:pt x="25498" y="1237711"/>
                  </a:cubicBezTo>
                  <a:cubicBezTo>
                    <a:pt x="7551" y="1313030"/>
                    <a:pt x="-4267" y="1390679"/>
                    <a:pt x="1453" y="1467823"/>
                  </a:cubicBezTo>
                  <a:lnTo>
                    <a:pt x="600709" y="146782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30"/>
            <p:cNvSpPr/>
            <p:nvPr/>
          </p:nvSpPr>
          <p:spPr>
            <a:xfrm>
              <a:off x="1864530" y="1929266"/>
              <a:ext cx="1448635" cy="1156956"/>
            </a:xfrm>
            <a:custGeom>
              <a:rect b="b" l="l" r="r" t="t"/>
              <a:pathLst>
                <a:path extrusionOk="0" h="1739784" w="2178398">
                  <a:moveTo>
                    <a:pt x="310756" y="1016023"/>
                  </a:moveTo>
                  <a:cubicBezTo>
                    <a:pt x="218306" y="1090884"/>
                    <a:pt x="126016" y="1169953"/>
                    <a:pt x="64689" y="1271887"/>
                  </a:cubicBezTo>
                  <a:cubicBezTo>
                    <a:pt x="3362" y="1373820"/>
                    <a:pt x="-22926" y="1503767"/>
                    <a:pt x="24018" y="1613071"/>
                  </a:cubicBezTo>
                  <a:cubicBezTo>
                    <a:pt x="35143" y="1638971"/>
                    <a:pt x="50693" y="1663839"/>
                    <a:pt x="73571" y="1680300"/>
                  </a:cubicBezTo>
                  <a:cubicBezTo>
                    <a:pt x="96932" y="1697105"/>
                    <a:pt x="125851" y="1703805"/>
                    <a:pt x="153925" y="1710138"/>
                  </a:cubicBezTo>
                  <a:cubicBezTo>
                    <a:pt x="236296" y="1728708"/>
                    <a:pt x="320718" y="1747390"/>
                    <a:pt x="404466" y="1736618"/>
                  </a:cubicBezTo>
                  <a:cubicBezTo>
                    <a:pt x="471582" y="1727985"/>
                    <a:pt x="534774" y="1700817"/>
                    <a:pt x="596149" y="1672307"/>
                  </a:cubicBezTo>
                  <a:cubicBezTo>
                    <a:pt x="1171173" y="1405227"/>
                    <a:pt x="1677517" y="991821"/>
                    <a:pt x="2054236" y="481853"/>
                  </a:cubicBezTo>
                  <a:cubicBezTo>
                    <a:pt x="2115577" y="398816"/>
                    <a:pt x="2175750" y="306801"/>
                    <a:pt x="2178337" y="203596"/>
                  </a:cubicBezTo>
                  <a:cubicBezTo>
                    <a:pt x="2181177" y="90367"/>
                    <a:pt x="2084972" y="-32218"/>
                    <a:pt x="1966394" y="7713"/>
                  </a:cubicBezTo>
                  <a:cubicBezTo>
                    <a:pt x="1820144" y="56966"/>
                    <a:pt x="1676742" y="140656"/>
                    <a:pt x="1540017" y="211576"/>
                  </a:cubicBezTo>
                  <a:cubicBezTo>
                    <a:pt x="1261907" y="355827"/>
                    <a:pt x="993119" y="518047"/>
                    <a:pt x="735866" y="696858"/>
                  </a:cubicBezTo>
                  <a:cubicBezTo>
                    <a:pt x="590334" y="798016"/>
                    <a:pt x="448496" y="904485"/>
                    <a:pt x="310752" y="10160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30"/>
            <p:cNvSpPr/>
            <p:nvPr/>
          </p:nvSpPr>
          <p:spPr>
            <a:xfrm>
              <a:off x="2126533" y="2309535"/>
              <a:ext cx="589639" cy="802679"/>
            </a:xfrm>
            <a:custGeom>
              <a:rect b="b" l="l" r="r" t="t"/>
              <a:pathLst>
                <a:path extrusionOk="0" h="1207036" w="886675">
                  <a:moveTo>
                    <a:pt x="877812" y="0"/>
                  </a:moveTo>
                  <a:cubicBezTo>
                    <a:pt x="877812" y="0"/>
                    <a:pt x="939531" y="133719"/>
                    <a:pt x="737237" y="449163"/>
                  </a:cubicBezTo>
                  <a:cubicBezTo>
                    <a:pt x="534943" y="764608"/>
                    <a:pt x="624518" y="875414"/>
                    <a:pt x="440301" y="982388"/>
                  </a:cubicBezTo>
                  <a:cubicBezTo>
                    <a:pt x="318252" y="1053263"/>
                    <a:pt x="88206" y="1182657"/>
                    <a:pt x="58202" y="1207037"/>
                  </a:cubicBezTo>
                  <a:cubicBezTo>
                    <a:pt x="58202" y="1207037"/>
                    <a:pt x="3487" y="1128050"/>
                    <a:pt x="59" y="970330"/>
                  </a:cubicBezTo>
                  <a:cubicBezTo>
                    <a:pt x="-3370" y="812610"/>
                    <a:pt x="144066" y="545168"/>
                    <a:pt x="318931" y="363447"/>
                  </a:cubicBezTo>
                  <a:cubicBezTo>
                    <a:pt x="493796" y="181726"/>
                    <a:pt x="877812" y="4"/>
                    <a:pt x="877812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30"/>
            <p:cNvSpPr/>
            <p:nvPr/>
          </p:nvSpPr>
          <p:spPr>
            <a:xfrm>
              <a:off x="2011787" y="2261598"/>
              <a:ext cx="945379" cy="1005486"/>
            </a:xfrm>
            <a:custGeom>
              <a:rect b="b" l="l" r="r" t="t"/>
              <a:pathLst>
                <a:path extrusionOk="0" h="1512009" w="1421623">
                  <a:moveTo>
                    <a:pt x="1235372" y="1512009"/>
                  </a:moveTo>
                  <a:cubicBezTo>
                    <a:pt x="1236374" y="1487268"/>
                    <a:pt x="1236609" y="1447062"/>
                    <a:pt x="1230759" y="1408077"/>
                  </a:cubicBezTo>
                  <a:cubicBezTo>
                    <a:pt x="1221390" y="1345626"/>
                    <a:pt x="1187026" y="1323754"/>
                    <a:pt x="1105809" y="1273778"/>
                  </a:cubicBezTo>
                  <a:cubicBezTo>
                    <a:pt x="1024592" y="1223799"/>
                    <a:pt x="893391" y="1205055"/>
                    <a:pt x="893391" y="1205055"/>
                  </a:cubicBezTo>
                  <a:cubicBezTo>
                    <a:pt x="893391" y="1205055"/>
                    <a:pt x="909012" y="1192562"/>
                    <a:pt x="937125" y="1139454"/>
                  </a:cubicBezTo>
                  <a:cubicBezTo>
                    <a:pt x="965238" y="1086351"/>
                    <a:pt x="996422" y="987162"/>
                    <a:pt x="1019056" y="939512"/>
                  </a:cubicBezTo>
                  <a:cubicBezTo>
                    <a:pt x="1041689" y="891867"/>
                    <a:pt x="1047644" y="915689"/>
                    <a:pt x="1085763" y="907352"/>
                  </a:cubicBezTo>
                  <a:cubicBezTo>
                    <a:pt x="1123882" y="899015"/>
                    <a:pt x="1242999" y="907352"/>
                    <a:pt x="1290649" y="893056"/>
                  </a:cubicBezTo>
                  <a:cubicBezTo>
                    <a:pt x="1338294" y="878760"/>
                    <a:pt x="1335916" y="868040"/>
                    <a:pt x="1344253" y="843028"/>
                  </a:cubicBezTo>
                  <a:cubicBezTo>
                    <a:pt x="1352591" y="818012"/>
                    <a:pt x="1350008" y="796894"/>
                    <a:pt x="1340708" y="774156"/>
                  </a:cubicBezTo>
                  <a:cubicBezTo>
                    <a:pt x="1331403" y="751418"/>
                    <a:pt x="1337606" y="749867"/>
                    <a:pt x="1343809" y="738498"/>
                  </a:cubicBezTo>
                  <a:cubicBezTo>
                    <a:pt x="1350008" y="727129"/>
                    <a:pt x="1360863" y="733846"/>
                    <a:pt x="1373782" y="718862"/>
                  </a:cubicBezTo>
                  <a:cubicBezTo>
                    <a:pt x="1386702" y="703873"/>
                    <a:pt x="1376884" y="684755"/>
                    <a:pt x="1363446" y="667701"/>
                  </a:cubicBezTo>
                  <a:cubicBezTo>
                    <a:pt x="1350008" y="650648"/>
                    <a:pt x="1334505" y="657883"/>
                    <a:pt x="1334505" y="657883"/>
                  </a:cubicBezTo>
                  <a:cubicBezTo>
                    <a:pt x="1334505" y="657883"/>
                    <a:pt x="1342258" y="653749"/>
                    <a:pt x="1357243" y="640829"/>
                  </a:cubicBezTo>
                  <a:cubicBezTo>
                    <a:pt x="1372227" y="627910"/>
                    <a:pt x="1374296" y="620674"/>
                    <a:pt x="1376365" y="605171"/>
                  </a:cubicBezTo>
                  <a:cubicBezTo>
                    <a:pt x="1378435" y="589669"/>
                    <a:pt x="1374924" y="585117"/>
                    <a:pt x="1362845" y="557500"/>
                  </a:cubicBezTo>
                  <a:cubicBezTo>
                    <a:pt x="1350761" y="529883"/>
                    <a:pt x="1354215" y="533337"/>
                    <a:pt x="1359390" y="509171"/>
                  </a:cubicBezTo>
                  <a:cubicBezTo>
                    <a:pt x="1364569" y="485008"/>
                    <a:pt x="1371474" y="498812"/>
                    <a:pt x="1395636" y="481554"/>
                  </a:cubicBezTo>
                  <a:cubicBezTo>
                    <a:pt x="1419799" y="464296"/>
                    <a:pt x="1424978" y="440129"/>
                    <a:pt x="1419799" y="415967"/>
                  </a:cubicBezTo>
                  <a:cubicBezTo>
                    <a:pt x="1414619" y="391804"/>
                    <a:pt x="1405990" y="393529"/>
                    <a:pt x="1388732" y="377996"/>
                  </a:cubicBezTo>
                  <a:cubicBezTo>
                    <a:pt x="1371474" y="362463"/>
                    <a:pt x="1350761" y="345204"/>
                    <a:pt x="1321419" y="305504"/>
                  </a:cubicBezTo>
                  <a:cubicBezTo>
                    <a:pt x="1292078" y="265808"/>
                    <a:pt x="1269640" y="264079"/>
                    <a:pt x="1266186" y="236462"/>
                  </a:cubicBezTo>
                  <a:cubicBezTo>
                    <a:pt x="1262732" y="208846"/>
                    <a:pt x="1297253" y="167421"/>
                    <a:pt x="1290349" y="146713"/>
                  </a:cubicBezTo>
                  <a:cubicBezTo>
                    <a:pt x="1283444" y="126000"/>
                    <a:pt x="1212678" y="0"/>
                    <a:pt x="1212678" y="0"/>
                  </a:cubicBezTo>
                  <a:lnTo>
                    <a:pt x="562278" y="292924"/>
                  </a:lnTo>
                  <a:cubicBezTo>
                    <a:pt x="562278" y="292924"/>
                    <a:pt x="696598" y="770859"/>
                    <a:pt x="590392" y="958286"/>
                  </a:cubicBezTo>
                  <a:cubicBezTo>
                    <a:pt x="484185" y="1145714"/>
                    <a:pt x="299881" y="1211310"/>
                    <a:pt x="165561" y="1333137"/>
                  </a:cubicBezTo>
                  <a:cubicBezTo>
                    <a:pt x="31241" y="1454947"/>
                    <a:pt x="0" y="1511182"/>
                    <a:pt x="0" y="1511182"/>
                  </a:cubicBezTo>
                  <a:lnTo>
                    <a:pt x="39757" y="1512009"/>
                  </a:lnTo>
                  <a:lnTo>
                    <a:pt x="1235372" y="151200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30"/>
            <p:cNvSpPr/>
            <p:nvPr/>
          </p:nvSpPr>
          <p:spPr>
            <a:xfrm>
              <a:off x="2135692" y="2157710"/>
              <a:ext cx="972084" cy="684725"/>
            </a:xfrm>
            <a:custGeom>
              <a:rect b="b" l="l" r="r" t="t"/>
              <a:pathLst>
                <a:path extrusionOk="0" h="1029662" w="1461781">
                  <a:moveTo>
                    <a:pt x="521198" y="454029"/>
                  </a:moveTo>
                  <a:cubicBezTo>
                    <a:pt x="308192" y="605585"/>
                    <a:pt x="117663" y="796219"/>
                    <a:pt x="0" y="1029663"/>
                  </a:cubicBezTo>
                  <a:cubicBezTo>
                    <a:pt x="24820" y="781413"/>
                    <a:pt x="183499" y="563790"/>
                    <a:pt x="374481" y="403256"/>
                  </a:cubicBezTo>
                  <a:cubicBezTo>
                    <a:pt x="672754" y="152537"/>
                    <a:pt x="1071606" y="3920"/>
                    <a:pt x="1461781" y="0"/>
                  </a:cubicBezTo>
                  <a:cubicBezTo>
                    <a:pt x="1125968" y="73990"/>
                    <a:pt x="799394" y="256086"/>
                    <a:pt x="521198" y="4540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30"/>
            <p:cNvSpPr/>
            <p:nvPr/>
          </p:nvSpPr>
          <p:spPr>
            <a:xfrm>
              <a:off x="2064059" y="1937022"/>
              <a:ext cx="737829" cy="629156"/>
            </a:xfrm>
            <a:custGeom>
              <a:rect b="b" l="l" r="r" t="t"/>
              <a:pathLst>
                <a:path extrusionOk="0" h="946099" w="1109517">
                  <a:moveTo>
                    <a:pt x="192704" y="946100"/>
                  </a:moveTo>
                  <a:lnTo>
                    <a:pt x="29587" y="666992"/>
                  </a:lnTo>
                  <a:cubicBezTo>
                    <a:pt x="-9821" y="599563"/>
                    <a:pt x="-10026" y="515911"/>
                    <a:pt x="29953" y="448816"/>
                  </a:cubicBezTo>
                  <a:cubicBezTo>
                    <a:pt x="63999" y="391679"/>
                    <a:pt x="123022" y="319693"/>
                    <a:pt x="225117" y="237653"/>
                  </a:cubicBezTo>
                  <a:cubicBezTo>
                    <a:pt x="395874" y="100441"/>
                    <a:pt x="540527" y="35511"/>
                    <a:pt x="619404" y="7171"/>
                  </a:cubicBezTo>
                  <a:cubicBezTo>
                    <a:pt x="657593" y="-6550"/>
                    <a:pt x="700098" y="-312"/>
                    <a:pt x="732903" y="23576"/>
                  </a:cubicBezTo>
                  <a:lnTo>
                    <a:pt x="1109518" y="297848"/>
                  </a:lnTo>
                  <a:lnTo>
                    <a:pt x="192704" y="94610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30"/>
            <p:cNvSpPr/>
            <p:nvPr/>
          </p:nvSpPr>
          <p:spPr>
            <a:xfrm>
              <a:off x="2719486" y="2343015"/>
              <a:ext cx="131790" cy="55770"/>
            </a:xfrm>
            <a:custGeom>
              <a:rect b="b" l="l" r="r" t="t"/>
              <a:pathLst>
                <a:path extrusionOk="0" h="83865" w="198180">
                  <a:moveTo>
                    <a:pt x="0" y="71863"/>
                  </a:moveTo>
                  <a:cubicBezTo>
                    <a:pt x="0" y="71863"/>
                    <a:pt x="9287" y="37229"/>
                    <a:pt x="29207" y="23769"/>
                  </a:cubicBezTo>
                  <a:cubicBezTo>
                    <a:pt x="49126" y="10314"/>
                    <a:pt x="108132" y="-8878"/>
                    <a:pt x="152240" y="4577"/>
                  </a:cubicBezTo>
                  <a:cubicBezTo>
                    <a:pt x="196349" y="18037"/>
                    <a:pt x="202037" y="18037"/>
                    <a:pt x="196349" y="43454"/>
                  </a:cubicBezTo>
                  <a:cubicBezTo>
                    <a:pt x="190655" y="68871"/>
                    <a:pt x="186386" y="89806"/>
                    <a:pt x="175009" y="82331"/>
                  </a:cubicBezTo>
                  <a:cubicBezTo>
                    <a:pt x="163627" y="74856"/>
                    <a:pt x="142283" y="41960"/>
                    <a:pt x="108136" y="40466"/>
                  </a:cubicBezTo>
                  <a:cubicBezTo>
                    <a:pt x="73990" y="38972"/>
                    <a:pt x="4" y="71863"/>
                    <a:pt x="4" y="718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30"/>
            <p:cNvSpPr/>
            <p:nvPr/>
          </p:nvSpPr>
          <p:spPr>
            <a:xfrm>
              <a:off x="2882240" y="2555392"/>
              <a:ext cx="46763" cy="28942"/>
            </a:xfrm>
            <a:custGeom>
              <a:rect b="b" l="l" r="r" t="t"/>
              <a:pathLst>
                <a:path extrusionOk="0" h="43522" w="70321">
                  <a:moveTo>
                    <a:pt x="14751" y="21840"/>
                  </a:moveTo>
                  <a:cubicBezTo>
                    <a:pt x="21198" y="16090"/>
                    <a:pt x="27801" y="10397"/>
                    <a:pt x="35350" y="6202"/>
                  </a:cubicBezTo>
                  <a:cubicBezTo>
                    <a:pt x="42903" y="2003"/>
                    <a:pt x="51550" y="-650"/>
                    <a:pt x="60153" y="138"/>
                  </a:cubicBezTo>
                  <a:cubicBezTo>
                    <a:pt x="63455" y="439"/>
                    <a:pt x="66992" y="1428"/>
                    <a:pt x="68926" y="4115"/>
                  </a:cubicBezTo>
                  <a:cubicBezTo>
                    <a:pt x="71652" y="7896"/>
                    <a:pt x="70010" y="13324"/>
                    <a:pt x="67209" y="17053"/>
                  </a:cubicBezTo>
                  <a:cubicBezTo>
                    <a:pt x="61220" y="25033"/>
                    <a:pt x="51136" y="28714"/>
                    <a:pt x="41422" y="30996"/>
                  </a:cubicBezTo>
                  <a:cubicBezTo>
                    <a:pt x="31708" y="33279"/>
                    <a:pt x="21542" y="34668"/>
                    <a:pt x="12904" y="39664"/>
                  </a:cubicBezTo>
                  <a:cubicBezTo>
                    <a:pt x="10830" y="40862"/>
                    <a:pt x="8831" y="42274"/>
                    <a:pt x="6522" y="42897"/>
                  </a:cubicBezTo>
                  <a:cubicBezTo>
                    <a:pt x="-11124" y="47636"/>
                    <a:pt x="12364" y="23970"/>
                    <a:pt x="14751" y="218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30"/>
            <p:cNvSpPr/>
            <p:nvPr/>
          </p:nvSpPr>
          <p:spPr>
            <a:xfrm>
              <a:off x="2136703" y="2077819"/>
              <a:ext cx="650929" cy="447097"/>
            </a:xfrm>
            <a:custGeom>
              <a:rect b="b" l="l" r="r" t="t"/>
              <a:pathLst>
                <a:path extrusionOk="0" h="672326" w="978841">
                  <a:moveTo>
                    <a:pt x="890534" y="0"/>
                  </a:moveTo>
                  <a:cubicBezTo>
                    <a:pt x="916142" y="19907"/>
                    <a:pt x="953961" y="48682"/>
                    <a:pt x="978842" y="69172"/>
                  </a:cubicBezTo>
                  <a:cubicBezTo>
                    <a:pt x="631316" y="218629"/>
                    <a:pt x="316804" y="412848"/>
                    <a:pt x="41521" y="672327"/>
                  </a:cubicBezTo>
                  <a:cubicBezTo>
                    <a:pt x="30030" y="652799"/>
                    <a:pt x="11487" y="638015"/>
                    <a:pt x="0" y="618488"/>
                  </a:cubicBezTo>
                  <a:cubicBezTo>
                    <a:pt x="200260" y="304589"/>
                    <a:pt x="527718" y="83647"/>
                    <a:pt x="8905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4" name="Google Shape;364;p30"/>
          <p:cNvGrpSpPr/>
          <p:nvPr/>
        </p:nvGrpSpPr>
        <p:grpSpPr>
          <a:xfrm>
            <a:off x="1512030" y="3909570"/>
            <a:ext cx="1147938" cy="1647991"/>
            <a:chOff x="2002711" y="323835"/>
            <a:chExt cx="1147938" cy="1647991"/>
          </a:xfrm>
        </p:grpSpPr>
        <p:sp>
          <p:nvSpPr>
            <p:cNvPr id="365" name="Google Shape;365;p30"/>
            <p:cNvSpPr/>
            <p:nvPr/>
          </p:nvSpPr>
          <p:spPr>
            <a:xfrm>
              <a:off x="2640296" y="335443"/>
              <a:ext cx="475174" cy="501829"/>
            </a:xfrm>
            <a:custGeom>
              <a:rect b="b" l="l" r="r" t="t"/>
              <a:pathLst>
                <a:path extrusionOk="0" h="754630" w="714547">
                  <a:moveTo>
                    <a:pt x="479894" y="23294"/>
                  </a:moveTo>
                  <a:cubicBezTo>
                    <a:pt x="614088" y="64592"/>
                    <a:pt x="732635" y="193332"/>
                    <a:pt x="712254" y="332252"/>
                  </a:cubicBezTo>
                  <a:cubicBezTo>
                    <a:pt x="701216" y="407475"/>
                    <a:pt x="653213" y="471194"/>
                    <a:pt x="621450" y="540270"/>
                  </a:cubicBezTo>
                  <a:cubicBezTo>
                    <a:pt x="589690" y="609347"/>
                    <a:pt x="577337" y="699554"/>
                    <a:pt x="629752" y="754631"/>
                  </a:cubicBezTo>
                  <a:cubicBezTo>
                    <a:pt x="578156" y="754683"/>
                    <a:pt x="535716" y="710209"/>
                    <a:pt x="518257" y="661653"/>
                  </a:cubicBezTo>
                  <a:cubicBezTo>
                    <a:pt x="500799" y="613102"/>
                    <a:pt x="501940" y="560203"/>
                    <a:pt x="497479" y="508803"/>
                  </a:cubicBezTo>
                  <a:cubicBezTo>
                    <a:pt x="493019" y="457399"/>
                    <a:pt x="481005" y="403137"/>
                    <a:pt x="444137" y="367039"/>
                  </a:cubicBezTo>
                  <a:cubicBezTo>
                    <a:pt x="391011" y="315020"/>
                    <a:pt x="307129" y="317939"/>
                    <a:pt x="235291" y="298785"/>
                  </a:cubicBezTo>
                  <a:cubicBezTo>
                    <a:pt x="116125" y="267009"/>
                    <a:pt x="20129" y="161260"/>
                    <a:pt x="0" y="39581"/>
                  </a:cubicBezTo>
                  <a:cubicBezTo>
                    <a:pt x="154305" y="10801"/>
                    <a:pt x="326056" y="-24051"/>
                    <a:pt x="479894" y="232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30"/>
            <p:cNvSpPr/>
            <p:nvPr/>
          </p:nvSpPr>
          <p:spPr>
            <a:xfrm>
              <a:off x="2580788" y="929726"/>
              <a:ext cx="476548" cy="292740"/>
            </a:xfrm>
            <a:custGeom>
              <a:rect b="b" l="l" r="r" t="t"/>
              <a:pathLst>
                <a:path extrusionOk="0" h="440211" w="716613">
                  <a:moveTo>
                    <a:pt x="576657" y="333368"/>
                  </a:moveTo>
                  <a:cubicBezTo>
                    <a:pt x="597122" y="304484"/>
                    <a:pt x="624120" y="292671"/>
                    <a:pt x="654585" y="270913"/>
                  </a:cubicBezTo>
                  <a:cubicBezTo>
                    <a:pt x="668690" y="260838"/>
                    <a:pt x="691389" y="255414"/>
                    <a:pt x="716614" y="251982"/>
                  </a:cubicBezTo>
                  <a:cubicBezTo>
                    <a:pt x="690831" y="251690"/>
                    <a:pt x="657966" y="254469"/>
                    <a:pt x="611287" y="261927"/>
                  </a:cubicBezTo>
                  <a:cubicBezTo>
                    <a:pt x="544694" y="272564"/>
                    <a:pt x="470551" y="255715"/>
                    <a:pt x="408191" y="230041"/>
                  </a:cubicBezTo>
                  <a:cubicBezTo>
                    <a:pt x="345832" y="204367"/>
                    <a:pt x="289862" y="153233"/>
                    <a:pt x="276803" y="87070"/>
                  </a:cubicBezTo>
                  <a:cubicBezTo>
                    <a:pt x="279281" y="106010"/>
                    <a:pt x="264598" y="50737"/>
                    <a:pt x="246682" y="57358"/>
                  </a:cubicBezTo>
                  <a:cubicBezTo>
                    <a:pt x="228765" y="63979"/>
                    <a:pt x="241071" y="4721"/>
                    <a:pt x="222354" y="914"/>
                  </a:cubicBezTo>
                  <a:cubicBezTo>
                    <a:pt x="189701" y="-5729"/>
                    <a:pt x="142466" y="26658"/>
                    <a:pt x="109465" y="7727"/>
                  </a:cubicBezTo>
                  <a:cubicBezTo>
                    <a:pt x="112048" y="9757"/>
                    <a:pt x="53992" y="15515"/>
                    <a:pt x="53992" y="15515"/>
                  </a:cubicBezTo>
                  <a:cubicBezTo>
                    <a:pt x="53992" y="15515"/>
                    <a:pt x="49963" y="275774"/>
                    <a:pt x="0" y="440211"/>
                  </a:cubicBezTo>
                  <a:cubicBezTo>
                    <a:pt x="96419" y="376362"/>
                    <a:pt x="212448" y="344162"/>
                    <a:pt x="328107" y="333146"/>
                  </a:cubicBezTo>
                  <a:cubicBezTo>
                    <a:pt x="410739" y="325271"/>
                    <a:pt x="493751" y="327479"/>
                    <a:pt x="576657" y="3333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30"/>
            <p:cNvSpPr/>
            <p:nvPr/>
          </p:nvSpPr>
          <p:spPr>
            <a:xfrm>
              <a:off x="2418487" y="1147918"/>
              <a:ext cx="642069" cy="629379"/>
            </a:xfrm>
            <a:custGeom>
              <a:rect b="b" l="l" r="r" t="t"/>
              <a:pathLst>
                <a:path extrusionOk="0" h="946434" w="965517">
                  <a:moveTo>
                    <a:pt x="907208" y="654917"/>
                  </a:moveTo>
                  <a:cubicBezTo>
                    <a:pt x="862895" y="512656"/>
                    <a:pt x="692648" y="335413"/>
                    <a:pt x="692648" y="335413"/>
                  </a:cubicBezTo>
                  <a:cubicBezTo>
                    <a:pt x="692648" y="335413"/>
                    <a:pt x="781269" y="99865"/>
                    <a:pt x="802261" y="41561"/>
                  </a:cubicBezTo>
                  <a:cubicBezTo>
                    <a:pt x="807570" y="26816"/>
                    <a:pt x="813752" y="15094"/>
                    <a:pt x="820682" y="5315"/>
                  </a:cubicBezTo>
                  <a:cubicBezTo>
                    <a:pt x="737775" y="-579"/>
                    <a:pt x="654764" y="-2783"/>
                    <a:pt x="572132" y="5088"/>
                  </a:cubicBezTo>
                  <a:cubicBezTo>
                    <a:pt x="456473" y="16109"/>
                    <a:pt x="340439" y="48304"/>
                    <a:pt x="244024" y="112153"/>
                  </a:cubicBezTo>
                  <a:cubicBezTo>
                    <a:pt x="225442" y="173302"/>
                    <a:pt x="205100" y="231153"/>
                    <a:pt x="184239" y="274773"/>
                  </a:cubicBezTo>
                  <a:cubicBezTo>
                    <a:pt x="107278" y="435691"/>
                    <a:pt x="0" y="549969"/>
                    <a:pt x="0" y="549969"/>
                  </a:cubicBezTo>
                  <a:cubicBezTo>
                    <a:pt x="0" y="549969"/>
                    <a:pt x="186574" y="484669"/>
                    <a:pt x="480426" y="552299"/>
                  </a:cubicBezTo>
                  <a:cubicBezTo>
                    <a:pt x="774278" y="619934"/>
                    <a:pt x="965517" y="946434"/>
                    <a:pt x="965517" y="946434"/>
                  </a:cubicBezTo>
                  <a:cubicBezTo>
                    <a:pt x="965517" y="946434"/>
                    <a:pt x="951526" y="797178"/>
                    <a:pt x="907213" y="6549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2569347" y="491129"/>
              <a:ext cx="581302" cy="630076"/>
            </a:xfrm>
            <a:custGeom>
              <a:rect b="b" l="l" r="r" t="t"/>
              <a:pathLst>
                <a:path extrusionOk="0" h="947483" w="874139">
                  <a:moveTo>
                    <a:pt x="842223" y="875470"/>
                  </a:moveTo>
                  <a:cubicBezTo>
                    <a:pt x="840568" y="850771"/>
                    <a:pt x="811196" y="791099"/>
                    <a:pt x="811196" y="791099"/>
                  </a:cubicBezTo>
                  <a:cubicBezTo>
                    <a:pt x="811196" y="791099"/>
                    <a:pt x="800410" y="757589"/>
                    <a:pt x="838076" y="750528"/>
                  </a:cubicBezTo>
                  <a:cubicBezTo>
                    <a:pt x="861211" y="746190"/>
                    <a:pt x="856872" y="704982"/>
                    <a:pt x="836630" y="694140"/>
                  </a:cubicBezTo>
                  <a:cubicBezTo>
                    <a:pt x="824468" y="687624"/>
                    <a:pt x="800485" y="691248"/>
                    <a:pt x="800485" y="691248"/>
                  </a:cubicBezTo>
                  <a:cubicBezTo>
                    <a:pt x="800485" y="691248"/>
                    <a:pt x="814371" y="685267"/>
                    <a:pt x="827234" y="671729"/>
                  </a:cubicBezTo>
                  <a:cubicBezTo>
                    <a:pt x="840969" y="657272"/>
                    <a:pt x="846030" y="635583"/>
                    <a:pt x="836560" y="616382"/>
                  </a:cubicBezTo>
                  <a:cubicBezTo>
                    <a:pt x="832266" y="607675"/>
                    <a:pt x="810390" y="610820"/>
                    <a:pt x="808260" y="604665"/>
                  </a:cubicBezTo>
                  <a:cubicBezTo>
                    <a:pt x="806130" y="598510"/>
                    <a:pt x="808277" y="582145"/>
                    <a:pt x="808277" y="582145"/>
                  </a:cubicBezTo>
                  <a:cubicBezTo>
                    <a:pt x="808277" y="582145"/>
                    <a:pt x="837096" y="556553"/>
                    <a:pt x="859181" y="530078"/>
                  </a:cubicBezTo>
                  <a:cubicBezTo>
                    <a:pt x="881261" y="503603"/>
                    <a:pt x="874601" y="484436"/>
                    <a:pt x="866346" y="482023"/>
                  </a:cubicBezTo>
                  <a:cubicBezTo>
                    <a:pt x="840363" y="474418"/>
                    <a:pt x="792609" y="451484"/>
                    <a:pt x="769684" y="434774"/>
                  </a:cubicBezTo>
                  <a:cubicBezTo>
                    <a:pt x="746763" y="418061"/>
                    <a:pt x="719756" y="380264"/>
                    <a:pt x="708940" y="358293"/>
                  </a:cubicBezTo>
                  <a:cubicBezTo>
                    <a:pt x="698124" y="336321"/>
                    <a:pt x="700481" y="318362"/>
                    <a:pt x="704610" y="286938"/>
                  </a:cubicBezTo>
                  <a:cubicBezTo>
                    <a:pt x="708735" y="255510"/>
                    <a:pt x="722291" y="249769"/>
                    <a:pt x="714520" y="228869"/>
                  </a:cubicBezTo>
                  <a:cubicBezTo>
                    <a:pt x="660907" y="84722"/>
                    <a:pt x="540226" y="661"/>
                    <a:pt x="540226" y="661"/>
                  </a:cubicBezTo>
                  <a:cubicBezTo>
                    <a:pt x="540226" y="661"/>
                    <a:pt x="434467" y="-17930"/>
                    <a:pt x="399337" y="142107"/>
                  </a:cubicBezTo>
                  <a:cubicBezTo>
                    <a:pt x="378829" y="235529"/>
                    <a:pt x="362947" y="365489"/>
                    <a:pt x="332116" y="439065"/>
                  </a:cubicBezTo>
                  <a:cubicBezTo>
                    <a:pt x="301284" y="512637"/>
                    <a:pt x="267700" y="517637"/>
                    <a:pt x="239038" y="520931"/>
                  </a:cubicBezTo>
                  <a:cubicBezTo>
                    <a:pt x="210380" y="524224"/>
                    <a:pt x="206970" y="514366"/>
                    <a:pt x="159133" y="484567"/>
                  </a:cubicBezTo>
                  <a:cubicBezTo>
                    <a:pt x="111300" y="454764"/>
                    <a:pt x="70472" y="461163"/>
                    <a:pt x="33546" y="491598"/>
                  </a:cubicBezTo>
                  <a:cubicBezTo>
                    <a:pt x="-3379" y="522033"/>
                    <a:pt x="-1794" y="545759"/>
                    <a:pt x="1687" y="590909"/>
                  </a:cubicBezTo>
                  <a:cubicBezTo>
                    <a:pt x="4666" y="629568"/>
                    <a:pt x="52503" y="680990"/>
                    <a:pt x="66198" y="694977"/>
                  </a:cubicBezTo>
                  <a:cubicBezTo>
                    <a:pt x="96455" y="718041"/>
                    <a:pt x="134460" y="744478"/>
                    <a:pt x="165967" y="755315"/>
                  </a:cubicBezTo>
                  <a:cubicBezTo>
                    <a:pt x="184031" y="761527"/>
                    <a:pt x="203480" y="766331"/>
                    <a:pt x="222106" y="762102"/>
                  </a:cubicBezTo>
                  <a:cubicBezTo>
                    <a:pt x="240732" y="757872"/>
                    <a:pt x="257947" y="742104"/>
                    <a:pt x="257960" y="722999"/>
                  </a:cubicBezTo>
                  <a:cubicBezTo>
                    <a:pt x="262294" y="790298"/>
                    <a:pt x="311125" y="848284"/>
                    <a:pt x="369612" y="881860"/>
                  </a:cubicBezTo>
                  <a:cubicBezTo>
                    <a:pt x="428099" y="915435"/>
                    <a:pt x="499415" y="941793"/>
                    <a:pt x="566827" y="939916"/>
                  </a:cubicBezTo>
                  <a:cubicBezTo>
                    <a:pt x="614076" y="938600"/>
                    <a:pt x="647025" y="940121"/>
                    <a:pt x="672550" y="943766"/>
                  </a:cubicBezTo>
                  <a:cubicBezTo>
                    <a:pt x="720701" y="943540"/>
                    <a:pt x="776888" y="951559"/>
                    <a:pt x="802767" y="944707"/>
                  </a:cubicBezTo>
                  <a:cubicBezTo>
                    <a:pt x="842332" y="934236"/>
                    <a:pt x="843870" y="900164"/>
                    <a:pt x="842214" y="8754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30"/>
            <p:cNvSpPr/>
            <p:nvPr/>
          </p:nvSpPr>
          <p:spPr>
            <a:xfrm>
              <a:off x="2002711" y="323835"/>
              <a:ext cx="930745" cy="1647991"/>
            </a:xfrm>
            <a:custGeom>
              <a:rect b="b" l="l" r="r" t="t"/>
              <a:pathLst>
                <a:path extrusionOk="0" h="2478182" w="1399617">
                  <a:moveTo>
                    <a:pt x="1270882" y="785469"/>
                  </a:moveTo>
                  <a:cubicBezTo>
                    <a:pt x="1243805" y="966515"/>
                    <a:pt x="1055550" y="1108741"/>
                    <a:pt x="1077334" y="1290502"/>
                  </a:cubicBezTo>
                  <a:cubicBezTo>
                    <a:pt x="1094118" y="1430532"/>
                    <a:pt x="1229052" y="1523371"/>
                    <a:pt x="1292753" y="1649192"/>
                  </a:cubicBezTo>
                  <a:cubicBezTo>
                    <a:pt x="1360074" y="1782162"/>
                    <a:pt x="1342446" y="1943027"/>
                    <a:pt x="1296334" y="2084756"/>
                  </a:cubicBezTo>
                  <a:cubicBezTo>
                    <a:pt x="1266787" y="2175569"/>
                    <a:pt x="1224291" y="2265563"/>
                    <a:pt x="1152317" y="2328332"/>
                  </a:cubicBezTo>
                  <a:cubicBezTo>
                    <a:pt x="1051094" y="2416601"/>
                    <a:pt x="702540" y="2625281"/>
                    <a:pt x="217157" y="2310486"/>
                  </a:cubicBezTo>
                  <a:cubicBezTo>
                    <a:pt x="93635" y="2230375"/>
                    <a:pt x="0" y="2059396"/>
                    <a:pt x="0" y="1876172"/>
                  </a:cubicBezTo>
                  <a:cubicBezTo>
                    <a:pt x="0" y="1681073"/>
                    <a:pt x="81434" y="1496146"/>
                    <a:pt x="244804" y="1326181"/>
                  </a:cubicBezTo>
                  <a:cubicBezTo>
                    <a:pt x="350266" y="1216464"/>
                    <a:pt x="536104" y="1156840"/>
                    <a:pt x="448479" y="762526"/>
                  </a:cubicBezTo>
                  <a:cubicBezTo>
                    <a:pt x="282984" y="17799"/>
                    <a:pt x="967503" y="-19388"/>
                    <a:pt x="1113867" y="5006"/>
                  </a:cubicBezTo>
                  <a:cubicBezTo>
                    <a:pt x="1359551" y="45952"/>
                    <a:pt x="1472153" y="127848"/>
                    <a:pt x="1349960" y="266084"/>
                  </a:cubicBezTo>
                  <a:cubicBezTo>
                    <a:pt x="1290096" y="333810"/>
                    <a:pt x="1251189" y="347252"/>
                    <a:pt x="1243378" y="451490"/>
                  </a:cubicBezTo>
                  <a:cubicBezTo>
                    <a:pt x="1234958" y="563826"/>
                    <a:pt x="1287827" y="672158"/>
                    <a:pt x="1270882" y="7854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0" name="Google Shape;370;p30"/>
          <p:cNvGrpSpPr/>
          <p:nvPr/>
        </p:nvGrpSpPr>
        <p:grpSpPr>
          <a:xfrm>
            <a:off x="2978587" y="3828756"/>
            <a:ext cx="1542375" cy="1657219"/>
            <a:chOff x="2830203" y="2192180"/>
            <a:chExt cx="1542375" cy="1657219"/>
          </a:xfrm>
        </p:grpSpPr>
        <p:sp>
          <p:nvSpPr>
            <p:cNvPr id="371" name="Google Shape;371;p30"/>
            <p:cNvSpPr/>
            <p:nvPr/>
          </p:nvSpPr>
          <p:spPr>
            <a:xfrm>
              <a:off x="3556165" y="2388015"/>
              <a:ext cx="816413" cy="1237730"/>
            </a:xfrm>
            <a:custGeom>
              <a:rect b="b" l="l" r="r" t="t"/>
              <a:pathLst>
                <a:path extrusionOk="0" h="1861248" w="1227689">
                  <a:moveTo>
                    <a:pt x="969055" y="127"/>
                  </a:moveTo>
                  <a:cubicBezTo>
                    <a:pt x="969055" y="127"/>
                    <a:pt x="1064320" y="82856"/>
                    <a:pt x="1089388" y="153052"/>
                  </a:cubicBezTo>
                  <a:cubicBezTo>
                    <a:pt x="1114456" y="223248"/>
                    <a:pt x="1139525" y="310990"/>
                    <a:pt x="1134511" y="323526"/>
                  </a:cubicBezTo>
                  <a:cubicBezTo>
                    <a:pt x="1129498" y="336062"/>
                    <a:pt x="1102830" y="358709"/>
                    <a:pt x="1105688" y="375854"/>
                  </a:cubicBezTo>
                  <a:cubicBezTo>
                    <a:pt x="1108545" y="392999"/>
                    <a:pt x="1149500" y="437761"/>
                    <a:pt x="1175213" y="476807"/>
                  </a:cubicBezTo>
                  <a:cubicBezTo>
                    <a:pt x="1200926" y="515854"/>
                    <a:pt x="1224740" y="533953"/>
                    <a:pt x="1226644" y="554905"/>
                  </a:cubicBezTo>
                  <a:cubicBezTo>
                    <a:pt x="1228547" y="575857"/>
                    <a:pt x="1229501" y="583476"/>
                    <a:pt x="1214264" y="596809"/>
                  </a:cubicBezTo>
                  <a:cubicBezTo>
                    <a:pt x="1199027" y="610143"/>
                    <a:pt x="1147596" y="613950"/>
                    <a:pt x="1147596" y="613950"/>
                  </a:cubicBezTo>
                  <a:cubicBezTo>
                    <a:pt x="1147596" y="613950"/>
                    <a:pt x="1141881" y="624426"/>
                    <a:pt x="1151404" y="640617"/>
                  </a:cubicBezTo>
                  <a:cubicBezTo>
                    <a:pt x="1160925" y="656808"/>
                    <a:pt x="1169498" y="665381"/>
                    <a:pt x="1169498" y="672999"/>
                  </a:cubicBezTo>
                  <a:cubicBezTo>
                    <a:pt x="1169498" y="680617"/>
                    <a:pt x="1171402" y="686333"/>
                    <a:pt x="1156165" y="701570"/>
                  </a:cubicBezTo>
                  <a:cubicBezTo>
                    <a:pt x="1140928" y="716807"/>
                    <a:pt x="1132355" y="716807"/>
                    <a:pt x="1132355" y="716807"/>
                  </a:cubicBezTo>
                  <a:cubicBezTo>
                    <a:pt x="1132355" y="716807"/>
                    <a:pt x="1158068" y="730140"/>
                    <a:pt x="1162833" y="741570"/>
                  </a:cubicBezTo>
                  <a:cubicBezTo>
                    <a:pt x="1167595" y="753000"/>
                    <a:pt x="1173310" y="765380"/>
                    <a:pt x="1162833" y="772998"/>
                  </a:cubicBezTo>
                  <a:cubicBezTo>
                    <a:pt x="1152357" y="780617"/>
                    <a:pt x="1129502" y="782521"/>
                    <a:pt x="1127594" y="798712"/>
                  </a:cubicBezTo>
                  <a:cubicBezTo>
                    <a:pt x="1125690" y="814903"/>
                    <a:pt x="1138070" y="848234"/>
                    <a:pt x="1133309" y="864426"/>
                  </a:cubicBezTo>
                  <a:cubicBezTo>
                    <a:pt x="1128548" y="880617"/>
                    <a:pt x="1120929" y="903472"/>
                    <a:pt x="1089497" y="910141"/>
                  </a:cubicBezTo>
                  <a:cubicBezTo>
                    <a:pt x="1058069" y="916806"/>
                    <a:pt x="938067" y="871094"/>
                    <a:pt x="890448" y="885377"/>
                  </a:cubicBezTo>
                  <a:cubicBezTo>
                    <a:pt x="842828" y="899665"/>
                    <a:pt x="841334" y="880643"/>
                    <a:pt x="788971" y="983565"/>
                  </a:cubicBezTo>
                  <a:cubicBezTo>
                    <a:pt x="736604" y="1086487"/>
                    <a:pt x="669797" y="1310396"/>
                    <a:pt x="673408" y="1348292"/>
                  </a:cubicBezTo>
                  <a:cubicBezTo>
                    <a:pt x="677019" y="1386233"/>
                    <a:pt x="740024" y="1421647"/>
                    <a:pt x="771426" y="1476619"/>
                  </a:cubicBezTo>
                  <a:cubicBezTo>
                    <a:pt x="802823" y="1531547"/>
                    <a:pt x="975523" y="1861249"/>
                    <a:pt x="975523" y="1861249"/>
                  </a:cubicBezTo>
                  <a:cubicBezTo>
                    <a:pt x="975523" y="1861249"/>
                    <a:pt x="51858" y="1835069"/>
                    <a:pt x="25692" y="1837727"/>
                  </a:cubicBezTo>
                  <a:cubicBezTo>
                    <a:pt x="-474" y="1840340"/>
                    <a:pt x="-13555" y="1665013"/>
                    <a:pt x="20461" y="1599587"/>
                  </a:cubicBezTo>
                  <a:cubicBezTo>
                    <a:pt x="54476" y="1534161"/>
                    <a:pt x="208860" y="1317017"/>
                    <a:pt x="227172" y="1272499"/>
                  </a:cubicBezTo>
                  <a:cubicBezTo>
                    <a:pt x="245489" y="1228025"/>
                    <a:pt x="449582" y="657614"/>
                    <a:pt x="449582" y="657614"/>
                  </a:cubicBezTo>
                  <a:lnTo>
                    <a:pt x="470517" y="618367"/>
                  </a:lnTo>
                  <a:cubicBezTo>
                    <a:pt x="470517" y="618367"/>
                    <a:pt x="412949" y="579115"/>
                    <a:pt x="389401" y="526783"/>
                  </a:cubicBezTo>
                  <a:cubicBezTo>
                    <a:pt x="365852" y="474451"/>
                    <a:pt x="376315" y="359319"/>
                    <a:pt x="412949" y="354087"/>
                  </a:cubicBezTo>
                  <a:cubicBezTo>
                    <a:pt x="449582" y="348856"/>
                    <a:pt x="470517" y="356705"/>
                    <a:pt x="486216" y="375022"/>
                  </a:cubicBezTo>
                  <a:lnTo>
                    <a:pt x="501915" y="393339"/>
                  </a:lnTo>
                  <a:cubicBezTo>
                    <a:pt x="501915" y="393339"/>
                    <a:pt x="583031" y="181391"/>
                    <a:pt x="679842" y="87194"/>
                  </a:cubicBezTo>
                  <a:cubicBezTo>
                    <a:pt x="776657" y="-7003"/>
                    <a:pt x="969055" y="123"/>
                    <a:pt x="969055" y="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30"/>
            <p:cNvSpPr/>
            <p:nvPr/>
          </p:nvSpPr>
          <p:spPr>
            <a:xfrm>
              <a:off x="2830203" y="2192180"/>
              <a:ext cx="1397192" cy="1657219"/>
            </a:xfrm>
            <a:custGeom>
              <a:rect b="b" l="l" r="r" t="t"/>
              <a:pathLst>
                <a:path extrusionOk="0" h="2492058" w="2101041">
                  <a:moveTo>
                    <a:pt x="1956085" y="85739"/>
                  </a:moveTo>
                  <a:cubicBezTo>
                    <a:pt x="1837211" y="24651"/>
                    <a:pt x="1702425" y="-10506"/>
                    <a:pt x="1569443" y="2802"/>
                  </a:cubicBezTo>
                  <a:cubicBezTo>
                    <a:pt x="1436456" y="16109"/>
                    <a:pt x="1306082" y="81527"/>
                    <a:pt x="1229243" y="190883"/>
                  </a:cubicBezTo>
                  <a:cubicBezTo>
                    <a:pt x="1185248" y="253495"/>
                    <a:pt x="1122697" y="334686"/>
                    <a:pt x="1103753" y="408824"/>
                  </a:cubicBezTo>
                  <a:cubicBezTo>
                    <a:pt x="1080035" y="501649"/>
                    <a:pt x="1019727" y="863772"/>
                    <a:pt x="976995" y="951078"/>
                  </a:cubicBezTo>
                  <a:cubicBezTo>
                    <a:pt x="812101" y="1291064"/>
                    <a:pt x="775646" y="1422304"/>
                    <a:pt x="552116" y="1653409"/>
                  </a:cubicBezTo>
                  <a:cubicBezTo>
                    <a:pt x="387257" y="1878611"/>
                    <a:pt x="202377" y="2089613"/>
                    <a:pt x="0" y="2283583"/>
                  </a:cubicBezTo>
                  <a:cubicBezTo>
                    <a:pt x="230569" y="2368524"/>
                    <a:pt x="467929" y="2454642"/>
                    <a:pt x="713578" y="2449153"/>
                  </a:cubicBezTo>
                  <a:cubicBezTo>
                    <a:pt x="870178" y="2445625"/>
                    <a:pt x="1041123" y="2407989"/>
                    <a:pt x="1173274" y="2492059"/>
                  </a:cubicBezTo>
                  <a:cubicBezTo>
                    <a:pt x="1369383" y="2147721"/>
                    <a:pt x="1500497" y="1766533"/>
                    <a:pt x="1557682" y="1374380"/>
                  </a:cubicBezTo>
                  <a:cubicBezTo>
                    <a:pt x="1574970" y="1255837"/>
                    <a:pt x="1516967" y="882359"/>
                    <a:pt x="1485025" y="837684"/>
                  </a:cubicBezTo>
                  <a:cubicBezTo>
                    <a:pt x="1475555" y="817024"/>
                    <a:pt x="1467270" y="795963"/>
                    <a:pt x="1462086" y="773813"/>
                  </a:cubicBezTo>
                  <a:cubicBezTo>
                    <a:pt x="1457238" y="753091"/>
                    <a:pt x="1455944" y="730715"/>
                    <a:pt x="1458732" y="709262"/>
                  </a:cubicBezTo>
                  <a:cubicBezTo>
                    <a:pt x="1466481" y="683327"/>
                    <a:pt x="1483099" y="662179"/>
                    <a:pt x="1509696" y="654277"/>
                  </a:cubicBezTo>
                  <a:cubicBezTo>
                    <a:pt x="1534312" y="646963"/>
                    <a:pt x="1560596" y="653179"/>
                    <a:pt x="1585947" y="657261"/>
                  </a:cubicBezTo>
                  <a:cubicBezTo>
                    <a:pt x="1597347" y="659095"/>
                    <a:pt x="1862306" y="630128"/>
                    <a:pt x="1950854" y="553276"/>
                  </a:cubicBezTo>
                  <a:cubicBezTo>
                    <a:pt x="2027575" y="486691"/>
                    <a:pt x="2079585" y="393142"/>
                    <a:pt x="2097967" y="293422"/>
                  </a:cubicBezTo>
                  <a:cubicBezTo>
                    <a:pt x="2117159" y="189302"/>
                    <a:pt x="2043687" y="130758"/>
                    <a:pt x="1956076" y="857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30"/>
            <p:cNvSpPr/>
            <p:nvPr/>
          </p:nvSpPr>
          <p:spPr>
            <a:xfrm>
              <a:off x="3085789" y="2328033"/>
              <a:ext cx="1049673" cy="1417655"/>
            </a:xfrm>
            <a:custGeom>
              <a:rect b="b" l="l" r="r" t="t"/>
              <a:pathLst>
                <a:path extrusionOk="0" h="2131812" w="1578455">
                  <a:moveTo>
                    <a:pt x="6072" y="2131813"/>
                  </a:moveTo>
                  <a:lnTo>
                    <a:pt x="0" y="2123362"/>
                  </a:lnTo>
                  <a:cubicBezTo>
                    <a:pt x="495768" y="1768004"/>
                    <a:pt x="732918" y="1182369"/>
                    <a:pt x="844561" y="753644"/>
                  </a:cubicBezTo>
                  <a:cubicBezTo>
                    <a:pt x="849514" y="734621"/>
                    <a:pt x="854349" y="715525"/>
                    <a:pt x="859184" y="696411"/>
                  </a:cubicBezTo>
                  <a:cubicBezTo>
                    <a:pt x="888247" y="581549"/>
                    <a:pt x="918294" y="462780"/>
                    <a:pt x="976538" y="357767"/>
                  </a:cubicBezTo>
                  <a:cubicBezTo>
                    <a:pt x="1095952" y="142470"/>
                    <a:pt x="1332183" y="2043"/>
                    <a:pt x="1578368" y="0"/>
                  </a:cubicBezTo>
                  <a:lnTo>
                    <a:pt x="1578455" y="10411"/>
                  </a:lnTo>
                  <a:cubicBezTo>
                    <a:pt x="1335960" y="12423"/>
                    <a:pt x="1103265" y="150742"/>
                    <a:pt x="985641" y="362811"/>
                  </a:cubicBezTo>
                  <a:cubicBezTo>
                    <a:pt x="928052" y="466652"/>
                    <a:pt x="898174" y="584751"/>
                    <a:pt x="869277" y="698964"/>
                  </a:cubicBezTo>
                  <a:cubicBezTo>
                    <a:pt x="864433" y="718099"/>
                    <a:pt x="859593" y="737226"/>
                    <a:pt x="854636" y="756266"/>
                  </a:cubicBezTo>
                  <a:cubicBezTo>
                    <a:pt x="742558" y="1186660"/>
                    <a:pt x="504362" y="1774668"/>
                    <a:pt x="6068" y="2131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30"/>
            <p:cNvSpPr/>
            <p:nvPr/>
          </p:nvSpPr>
          <p:spPr>
            <a:xfrm>
              <a:off x="2856500" y="2261554"/>
              <a:ext cx="1250477" cy="1531021"/>
            </a:xfrm>
            <a:custGeom>
              <a:rect b="b" l="l" r="r" t="t"/>
              <a:pathLst>
                <a:path extrusionOk="0" h="2302287" w="1880417">
                  <a:moveTo>
                    <a:pt x="5319" y="2302288"/>
                  </a:moveTo>
                  <a:lnTo>
                    <a:pt x="0" y="2293358"/>
                  </a:lnTo>
                  <a:cubicBezTo>
                    <a:pt x="271349" y="2132101"/>
                    <a:pt x="509876" y="1876668"/>
                    <a:pt x="708947" y="1534073"/>
                  </a:cubicBezTo>
                  <a:cubicBezTo>
                    <a:pt x="876617" y="1245496"/>
                    <a:pt x="999110" y="927935"/>
                    <a:pt x="1117574" y="620819"/>
                  </a:cubicBezTo>
                  <a:lnTo>
                    <a:pt x="1135713" y="573823"/>
                  </a:lnTo>
                  <a:cubicBezTo>
                    <a:pt x="1192209" y="427520"/>
                    <a:pt x="1262519" y="245458"/>
                    <a:pt x="1395593" y="123213"/>
                  </a:cubicBezTo>
                  <a:cubicBezTo>
                    <a:pt x="1518295" y="10486"/>
                    <a:pt x="1729924" y="-51639"/>
                    <a:pt x="1880418" y="55265"/>
                  </a:cubicBezTo>
                  <a:lnTo>
                    <a:pt x="1874389" y="63746"/>
                  </a:lnTo>
                  <a:cubicBezTo>
                    <a:pt x="1728330" y="-39952"/>
                    <a:pt x="1522337" y="20931"/>
                    <a:pt x="1402636" y="130884"/>
                  </a:cubicBezTo>
                  <a:cubicBezTo>
                    <a:pt x="1271352" y="251483"/>
                    <a:pt x="1201527" y="432294"/>
                    <a:pt x="1145422" y="577569"/>
                  </a:cubicBezTo>
                  <a:lnTo>
                    <a:pt x="1127288" y="624574"/>
                  </a:lnTo>
                  <a:cubicBezTo>
                    <a:pt x="1008680" y="932064"/>
                    <a:pt x="886030" y="1250022"/>
                    <a:pt x="717947" y="1539300"/>
                  </a:cubicBezTo>
                  <a:cubicBezTo>
                    <a:pt x="517974" y="1883464"/>
                    <a:pt x="278214" y="2140160"/>
                    <a:pt x="5319" y="2302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30"/>
            <p:cNvSpPr/>
            <p:nvPr/>
          </p:nvSpPr>
          <p:spPr>
            <a:xfrm>
              <a:off x="3311574" y="2384756"/>
              <a:ext cx="872029" cy="1369978"/>
            </a:xfrm>
            <a:custGeom>
              <a:rect b="b" l="l" r="r" t="t"/>
              <a:pathLst>
                <a:path extrusionOk="0" h="2060118" w="1311322">
                  <a:moveTo>
                    <a:pt x="6852" y="2060118"/>
                  </a:moveTo>
                  <a:lnTo>
                    <a:pt x="0" y="2052278"/>
                  </a:lnTo>
                  <a:cubicBezTo>
                    <a:pt x="143250" y="1926870"/>
                    <a:pt x="278754" y="1800896"/>
                    <a:pt x="362345" y="1638898"/>
                  </a:cubicBezTo>
                  <a:cubicBezTo>
                    <a:pt x="421816" y="1523597"/>
                    <a:pt x="451694" y="1395140"/>
                    <a:pt x="480583" y="1270908"/>
                  </a:cubicBezTo>
                  <a:cubicBezTo>
                    <a:pt x="513235" y="1130468"/>
                    <a:pt x="546998" y="985254"/>
                    <a:pt x="570163" y="840510"/>
                  </a:cubicBezTo>
                  <a:cubicBezTo>
                    <a:pt x="572698" y="824637"/>
                    <a:pt x="575185" y="808625"/>
                    <a:pt x="577681" y="792508"/>
                  </a:cubicBezTo>
                  <a:cubicBezTo>
                    <a:pt x="606666" y="605476"/>
                    <a:pt x="636639" y="412077"/>
                    <a:pt x="775232" y="289718"/>
                  </a:cubicBezTo>
                  <a:cubicBezTo>
                    <a:pt x="846347" y="226932"/>
                    <a:pt x="938179" y="192415"/>
                    <a:pt x="1026984" y="159023"/>
                  </a:cubicBezTo>
                  <a:cubicBezTo>
                    <a:pt x="1128333" y="120926"/>
                    <a:pt x="1233133" y="81526"/>
                    <a:pt x="1303442" y="0"/>
                  </a:cubicBezTo>
                  <a:lnTo>
                    <a:pt x="1311322" y="6791"/>
                  </a:lnTo>
                  <a:cubicBezTo>
                    <a:pt x="1239284" y="90329"/>
                    <a:pt x="1133221" y="130204"/>
                    <a:pt x="1030651" y="168771"/>
                  </a:cubicBezTo>
                  <a:cubicBezTo>
                    <a:pt x="942727" y="201824"/>
                    <a:pt x="851809" y="236009"/>
                    <a:pt x="782132" y="297524"/>
                  </a:cubicBezTo>
                  <a:cubicBezTo>
                    <a:pt x="646357" y="417391"/>
                    <a:pt x="616680" y="608896"/>
                    <a:pt x="587974" y="794098"/>
                  </a:cubicBezTo>
                  <a:cubicBezTo>
                    <a:pt x="585474" y="810223"/>
                    <a:pt x="582986" y="826258"/>
                    <a:pt x="580447" y="842148"/>
                  </a:cubicBezTo>
                  <a:cubicBezTo>
                    <a:pt x="557226" y="987249"/>
                    <a:pt x="523419" y="1132646"/>
                    <a:pt x="490723" y="1273260"/>
                  </a:cubicBezTo>
                  <a:cubicBezTo>
                    <a:pt x="461691" y="1398102"/>
                    <a:pt x="431665" y="1527212"/>
                    <a:pt x="371601" y="1643646"/>
                  </a:cubicBezTo>
                  <a:cubicBezTo>
                    <a:pt x="287179" y="1807299"/>
                    <a:pt x="150899" y="1934014"/>
                    <a:pt x="6861" y="20601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6" name="Google Shape;376;p30"/>
            <p:cNvGrpSpPr/>
            <p:nvPr/>
          </p:nvGrpSpPr>
          <p:grpSpPr>
            <a:xfrm>
              <a:off x="3778116" y="2748014"/>
              <a:ext cx="232217" cy="264428"/>
              <a:chOff x="6209730" y="3694107"/>
              <a:chExt cx="349146" cy="397577"/>
            </a:xfrm>
          </p:grpSpPr>
          <p:sp>
            <p:nvSpPr>
              <p:cNvPr id="377" name="Google Shape;377;p30"/>
              <p:cNvSpPr/>
              <p:nvPr/>
            </p:nvSpPr>
            <p:spPr>
              <a:xfrm>
                <a:off x="6209730" y="3742538"/>
                <a:ext cx="349146" cy="349146"/>
              </a:xfrm>
              <a:custGeom>
                <a:rect b="b" l="l" r="r" t="t"/>
                <a:pathLst>
                  <a:path extrusionOk="0" h="349146" w="349146">
                    <a:moveTo>
                      <a:pt x="166330" y="198"/>
                    </a:moveTo>
                    <a:cubicBezTo>
                      <a:pt x="70024" y="4750"/>
                      <a:pt x="-4354" y="86512"/>
                      <a:pt x="198" y="182817"/>
                    </a:cubicBezTo>
                    <a:cubicBezTo>
                      <a:pt x="4750" y="279123"/>
                      <a:pt x="86511" y="353505"/>
                      <a:pt x="182817" y="348948"/>
                    </a:cubicBezTo>
                    <a:cubicBezTo>
                      <a:pt x="279123" y="344396"/>
                      <a:pt x="353500" y="262635"/>
                      <a:pt x="348948" y="166330"/>
                    </a:cubicBezTo>
                    <a:cubicBezTo>
                      <a:pt x="344396" y="70024"/>
                      <a:pt x="262635" y="-4354"/>
                      <a:pt x="166330" y="198"/>
                    </a:cubicBezTo>
                    <a:close/>
                    <a:moveTo>
                      <a:pt x="181101" y="260213"/>
                    </a:moveTo>
                    <a:cubicBezTo>
                      <a:pt x="117770" y="263206"/>
                      <a:pt x="64000" y="214293"/>
                      <a:pt x="61007" y="150962"/>
                    </a:cubicBezTo>
                    <a:cubicBezTo>
                      <a:pt x="58015" y="87631"/>
                      <a:pt x="106928" y="33865"/>
                      <a:pt x="170259" y="30869"/>
                    </a:cubicBezTo>
                    <a:cubicBezTo>
                      <a:pt x="233590" y="27872"/>
                      <a:pt x="287360" y="76789"/>
                      <a:pt x="290352" y="140120"/>
                    </a:cubicBezTo>
                    <a:cubicBezTo>
                      <a:pt x="293345" y="203451"/>
                      <a:pt x="244432" y="257221"/>
                      <a:pt x="181101" y="2602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378;p30"/>
              <p:cNvSpPr/>
              <p:nvPr/>
            </p:nvSpPr>
            <p:spPr>
              <a:xfrm>
                <a:off x="6337772" y="3694107"/>
                <a:ext cx="17964" cy="74848"/>
              </a:xfrm>
              <a:custGeom>
                <a:rect b="b" l="l" r="r" t="t"/>
                <a:pathLst>
                  <a:path extrusionOk="0" h="74848" w="17964">
                    <a:moveTo>
                      <a:pt x="12753" y="74848"/>
                    </a:moveTo>
                    <a:cubicBezTo>
                      <a:pt x="10667" y="74848"/>
                      <a:pt x="8698" y="73589"/>
                      <a:pt x="7896" y="71524"/>
                    </a:cubicBezTo>
                    <a:cubicBezTo>
                      <a:pt x="-345" y="50294"/>
                      <a:pt x="-2209" y="26349"/>
                      <a:pt x="2652" y="4112"/>
                    </a:cubicBezTo>
                    <a:cubicBezTo>
                      <a:pt x="3270" y="1294"/>
                      <a:pt x="6006" y="-505"/>
                      <a:pt x="8855" y="126"/>
                    </a:cubicBezTo>
                    <a:cubicBezTo>
                      <a:pt x="11664" y="745"/>
                      <a:pt x="13446" y="3524"/>
                      <a:pt x="12832" y="6329"/>
                    </a:cubicBezTo>
                    <a:cubicBezTo>
                      <a:pt x="8402" y="26602"/>
                      <a:pt x="10101" y="48412"/>
                      <a:pt x="17610" y="67761"/>
                    </a:cubicBezTo>
                    <a:cubicBezTo>
                      <a:pt x="18651" y="70435"/>
                      <a:pt x="17318" y="73454"/>
                      <a:pt x="14639" y="74504"/>
                    </a:cubicBezTo>
                    <a:cubicBezTo>
                      <a:pt x="14021" y="74739"/>
                      <a:pt x="13385" y="74848"/>
                      <a:pt x="12753" y="74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9" name="Google Shape;379;p30"/>
            <p:cNvSpPr/>
            <p:nvPr/>
          </p:nvSpPr>
          <p:spPr>
            <a:xfrm>
              <a:off x="4103392" y="2256573"/>
              <a:ext cx="17460" cy="47087"/>
            </a:xfrm>
            <a:custGeom>
              <a:rect b="b" l="l" r="r" t="t"/>
              <a:pathLst>
                <a:path extrusionOk="0" h="70808" w="26255">
                  <a:moveTo>
                    <a:pt x="5510" y="70809"/>
                  </a:moveTo>
                  <a:cubicBezTo>
                    <a:pt x="2826" y="70809"/>
                    <a:pt x="544" y="68744"/>
                    <a:pt x="326" y="66022"/>
                  </a:cubicBezTo>
                  <a:cubicBezTo>
                    <a:pt x="-1490" y="43671"/>
                    <a:pt x="4329" y="21060"/>
                    <a:pt x="16700" y="2342"/>
                  </a:cubicBezTo>
                  <a:cubicBezTo>
                    <a:pt x="18281" y="-67"/>
                    <a:pt x="21518" y="-729"/>
                    <a:pt x="23918" y="879"/>
                  </a:cubicBezTo>
                  <a:cubicBezTo>
                    <a:pt x="26318" y="2464"/>
                    <a:pt x="26980" y="5696"/>
                    <a:pt x="25390" y="8096"/>
                  </a:cubicBezTo>
                  <a:cubicBezTo>
                    <a:pt x="14291" y="24862"/>
                    <a:pt x="9077" y="45148"/>
                    <a:pt x="10702" y="65185"/>
                  </a:cubicBezTo>
                  <a:cubicBezTo>
                    <a:pt x="10937" y="68052"/>
                    <a:pt x="8803" y="70565"/>
                    <a:pt x="5932" y="70796"/>
                  </a:cubicBezTo>
                  <a:cubicBezTo>
                    <a:pt x="5788" y="70804"/>
                    <a:pt x="5649" y="70804"/>
                    <a:pt x="5505" y="708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30"/>
            <p:cNvSpPr/>
            <p:nvPr/>
          </p:nvSpPr>
          <p:spPr>
            <a:xfrm>
              <a:off x="4130251" y="2276277"/>
              <a:ext cx="29247" cy="60823"/>
            </a:xfrm>
            <a:custGeom>
              <a:rect b="b" l="l" r="r" t="t"/>
              <a:pathLst>
                <a:path extrusionOk="0" h="91463" w="43981">
                  <a:moveTo>
                    <a:pt x="5210" y="91460"/>
                  </a:moveTo>
                  <a:lnTo>
                    <a:pt x="5201" y="91460"/>
                  </a:lnTo>
                  <a:cubicBezTo>
                    <a:pt x="2322" y="91460"/>
                    <a:pt x="-4" y="89120"/>
                    <a:pt x="0" y="86245"/>
                  </a:cubicBezTo>
                  <a:cubicBezTo>
                    <a:pt x="66" y="54748"/>
                    <a:pt x="12850" y="23868"/>
                    <a:pt x="35083" y="1540"/>
                  </a:cubicBezTo>
                  <a:cubicBezTo>
                    <a:pt x="37113" y="-503"/>
                    <a:pt x="40410" y="-516"/>
                    <a:pt x="42449" y="1518"/>
                  </a:cubicBezTo>
                  <a:cubicBezTo>
                    <a:pt x="44487" y="3552"/>
                    <a:pt x="44492" y="6845"/>
                    <a:pt x="42466" y="8880"/>
                  </a:cubicBezTo>
                  <a:cubicBezTo>
                    <a:pt x="22163" y="29287"/>
                    <a:pt x="10480" y="57492"/>
                    <a:pt x="10424" y="86267"/>
                  </a:cubicBezTo>
                  <a:cubicBezTo>
                    <a:pt x="10420" y="89147"/>
                    <a:pt x="8085" y="91464"/>
                    <a:pt x="5214" y="914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30"/>
            <p:cNvSpPr/>
            <p:nvPr/>
          </p:nvSpPr>
          <p:spPr>
            <a:xfrm>
              <a:off x="4176055" y="2316736"/>
              <a:ext cx="28694" cy="76592"/>
            </a:xfrm>
            <a:custGeom>
              <a:rect b="b" l="l" r="r" t="t"/>
              <a:pathLst>
                <a:path extrusionOk="0" h="115176" w="43149">
                  <a:moveTo>
                    <a:pt x="5217" y="115172"/>
                  </a:moveTo>
                  <a:lnTo>
                    <a:pt x="5017" y="115172"/>
                  </a:lnTo>
                  <a:cubicBezTo>
                    <a:pt x="2147" y="115071"/>
                    <a:pt x="-101" y="112649"/>
                    <a:pt x="4" y="109775"/>
                  </a:cubicBezTo>
                  <a:cubicBezTo>
                    <a:pt x="700" y="90996"/>
                    <a:pt x="1415" y="71573"/>
                    <a:pt x="5993" y="52672"/>
                  </a:cubicBezTo>
                  <a:cubicBezTo>
                    <a:pt x="11203" y="31150"/>
                    <a:pt x="21047" y="13395"/>
                    <a:pt x="34459" y="1338"/>
                  </a:cubicBezTo>
                  <a:cubicBezTo>
                    <a:pt x="36593" y="-592"/>
                    <a:pt x="39887" y="-409"/>
                    <a:pt x="41816" y="1725"/>
                  </a:cubicBezTo>
                  <a:cubicBezTo>
                    <a:pt x="43737" y="3873"/>
                    <a:pt x="43563" y="7166"/>
                    <a:pt x="41424" y="9087"/>
                  </a:cubicBezTo>
                  <a:cubicBezTo>
                    <a:pt x="29585" y="19733"/>
                    <a:pt x="20834" y="35654"/>
                    <a:pt x="16121" y="55125"/>
                  </a:cubicBezTo>
                  <a:cubicBezTo>
                    <a:pt x="11795" y="73010"/>
                    <a:pt x="11094" y="91902"/>
                    <a:pt x="10418" y="110162"/>
                  </a:cubicBezTo>
                  <a:cubicBezTo>
                    <a:pt x="10310" y="112967"/>
                    <a:pt x="8005" y="115176"/>
                    <a:pt x="5217" y="1151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1"/>
          <p:cNvSpPr txBox="1"/>
          <p:nvPr>
            <p:ph type="title"/>
          </p:nvPr>
        </p:nvSpPr>
        <p:spPr>
          <a:xfrm>
            <a:off x="919800" y="822150"/>
            <a:ext cx="7304400" cy="349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Objective: </a:t>
            </a:r>
            <a:r>
              <a:rPr b="0" lang="en" sz="2000"/>
              <a:t>Inspire and empower youth to develop innovative, practical solutions that advance gender equality in their communities and beyond.</a:t>
            </a:r>
            <a:endParaRPr b="0"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000"/>
              <a:t>Zonta will host a global competition inviting girls and young women (ages 15–25) to propose and develop innovative solutions addressing gender equality challenges. Participants will pitch their ideas to a panel of experts, with top projects receiving funding, mentorship, and resources for implementation.</a:t>
            </a:r>
            <a:endParaRPr b="0" sz="2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International Women's Day by Slidesgo">
  <a:themeElements>
    <a:clrScheme name="Simple Light">
      <a:dk1>
        <a:srgbClr val="212121"/>
      </a:dk1>
      <a:lt1>
        <a:srgbClr val="FFFFFF"/>
      </a:lt1>
      <a:dk2>
        <a:srgbClr val="F49452"/>
      </a:dk2>
      <a:lt2>
        <a:srgbClr val="4D66A8"/>
      </a:lt2>
      <a:accent1>
        <a:srgbClr val="C85B44"/>
      </a:accent1>
      <a:accent2>
        <a:srgbClr val="EFD1DD"/>
      </a:accent2>
      <a:accent3>
        <a:srgbClr val="DA9083"/>
      </a:accent3>
      <a:accent4>
        <a:srgbClr val="FFFFFF"/>
      </a:accent4>
      <a:accent5>
        <a:srgbClr val="FFFFFF"/>
      </a:accent5>
      <a:accent6>
        <a:srgbClr val="FFFFFF"/>
      </a:accent6>
      <a:hlink>
        <a:srgbClr val="2121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29D2E89C43D397448AEB250699E4A93A" ma:contentTypeVersion="20" ma:contentTypeDescription="新しいドキュメントを作成します。" ma:contentTypeScope="" ma:versionID="e4432917c217bc316af234ecab1d79bb">
  <xsd:schema xmlns:xsd="http://www.w3.org/2001/XMLSchema" xmlns:xs="http://www.w3.org/2001/XMLSchema" xmlns:p="http://schemas.microsoft.com/office/2006/metadata/properties" xmlns:ns2="f3550e90-4819-46c0-91ad-0e08c728f6fe" xmlns:ns3="78186f32-bb56-499a-8241-03d2de0982d8" targetNamespace="http://schemas.microsoft.com/office/2006/metadata/properties" ma:root="true" ma:fieldsID="21f7163fbe6e7e7635b987118ad2088b" ns2:_="" ns3:_="">
    <xsd:import namespace="f3550e90-4819-46c0-91ad-0e08c728f6fe"/>
    <xsd:import namespace="78186f32-bb56-499a-8241-03d2de0982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550e90-4819-46c0-91ad-0e08c728f6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14" nillable="true" ma:displayName="承認の状態" ma:internalName="_x627f__x8a8d__x306e__x72b6__x614b_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画像タグ" ma:readOnly="false" ma:fieldId="{5cf76f15-5ced-4ddc-b409-7134ff3c332f}" ma:taxonomyMulti="true" ma:sspId="3321bb32-08fb-4944-882b-f4da825376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186f32-bb56-499a-8241-03d2de0982d8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59c354c0-6910-4b5d-a963-fb61377bc44f}" ma:internalName="TaxCatchAll" ma:showField="CatchAllData" ma:web="78186f32-bb56-499a-8241-03d2de0982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8186f32-bb56-499a-8241-03d2de0982d8" xsi:nil="true"/>
    <lcf76f155ced4ddcb4097134ff3c332f xmlns="f3550e90-4819-46c0-91ad-0e08c728f6fe">
      <Terms xmlns="http://schemas.microsoft.com/office/infopath/2007/PartnerControls"/>
    </lcf76f155ced4ddcb4097134ff3c332f>
    <_Flow_SignoffStatus xmlns="f3550e90-4819-46c0-91ad-0e08c728f6fe" xsi:nil="true"/>
  </documentManagement>
</p:properties>
</file>

<file path=customXml/itemProps1.xml><?xml version="1.0" encoding="utf-8"?>
<ds:datastoreItem xmlns:ds="http://schemas.openxmlformats.org/officeDocument/2006/customXml" ds:itemID="{AA141FAC-FED8-4915-99C4-53C2004B92AA}"/>
</file>

<file path=customXml/itemProps2.xml><?xml version="1.0" encoding="utf-8"?>
<ds:datastoreItem xmlns:ds="http://schemas.openxmlformats.org/officeDocument/2006/customXml" ds:itemID="{666B2EE6-B1B1-438D-8F0A-83B248DBCFC0}"/>
</file>

<file path=customXml/itemProps3.xml><?xml version="1.0" encoding="utf-8"?>
<ds:datastoreItem xmlns:ds="http://schemas.openxmlformats.org/officeDocument/2006/customXml" ds:itemID="{18BC6C04-AF40-4939-8430-FC7F4F09F95E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0x01010029D2E89C43D397448AEB250699E4A93A</vt:lpwstr>
  </property>
  <property fmtid="{D5CDD505-2E9C-101B-9397-08002B2CF9AE}" pid="3" name="MediaServiceImageTags">
    <vt:lpwstr/>
  </property>
</Properties>
</file>